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700" r:id="rId4"/>
  </p:sldMasterIdLst>
  <p:notesMasterIdLst>
    <p:notesMasterId r:id="rId19"/>
  </p:notesMasterIdLst>
  <p:handoutMasterIdLst>
    <p:handoutMasterId r:id="rId20"/>
  </p:handoutMasterIdLst>
  <p:sldIdLst>
    <p:sldId id="789" r:id="rId5"/>
    <p:sldId id="802" r:id="rId6"/>
    <p:sldId id="551" r:id="rId7"/>
    <p:sldId id="804" r:id="rId8"/>
    <p:sldId id="805" r:id="rId9"/>
    <p:sldId id="807" r:id="rId10"/>
    <p:sldId id="810" r:id="rId11"/>
    <p:sldId id="808" r:id="rId12"/>
    <p:sldId id="809" r:id="rId13"/>
    <p:sldId id="815" r:id="rId14"/>
    <p:sldId id="817" r:id="rId15"/>
    <p:sldId id="819" r:id="rId16"/>
    <p:sldId id="820" r:id="rId17"/>
    <p:sldId id="821" r:id="rId18"/>
  </p:sldIdLst>
  <p:sldSz cx="9144000" cy="5143500" type="screen16x9"/>
  <p:notesSz cx="7010400" cy="9296400"/>
  <p:custDataLst>
    <p:tags r:id="rId21"/>
  </p:custDataLst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1C2C"/>
    <a:srgbClr val="000000"/>
    <a:srgbClr val="414344"/>
    <a:srgbClr val="0076D5"/>
    <a:srgbClr val="0051AF"/>
    <a:srgbClr val="1E4471"/>
    <a:srgbClr val="EDEDEE"/>
    <a:srgbClr val="99D6EA"/>
    <a:srgbClr val="E3241B"/>
    <a:srgbClr val="ECEC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83E6E3-FA7D-4D7B-A595-EF9225AFEA8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56" autoAdjust="0"/>
    <p:restoredTop sz="96240" autoAdjust="0"/>
  </p:normalViewPr>
  <p:slideViewPr>
    <p:cSldViewPr snapToGrid="0" snapToObjects="1" showGuides="1">
      <p:cViewPr varScale="1">
        <p:scale>
          <a:sx n="182" d="100"/>
          <a:sy n="182" d="100"/>
        </p:scale>
        <p:origin x="22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120" d="100"/>
          <a:sy n="120" d="100"/>
        </p:scale>
        <p:origin x="5048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>
                <a:latin typeface="CiscoSansTT Light" panose="020B0503020201020303" pitchFamily="34" charset="0"/>
              </a:rPr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6008FB43-E3F8-9641-B8BB-519F1EA0586D}" type="datetime1">
              <a:rPr lang="en-US" smtClean="0">
                <a:latin typeface="CiscoSansTT Light" panose="020B0503020201020303" pitchFamily="34" charset="0"/>
              </a:rPr>
              <a:t>6/4/24</a:t>
            </a:fld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>
              <a:latin typeface="CiscoSansTT Light" panose="020B0503020201020303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F5A8EAB7-F1BA-274C-91A9-46214A29E509}" type="slidenum">
              <a:rPr lang="en-US">
                <a:latin typeface="CiscoSansTT Light" panose="020B0503020201020303" pitchFamily="34" charset="0"/>
              </a:rPr>
              <a:pPr>
                <a:defRPr/>
              </a:pPr>
              <a:t>‹#›</a:t>
            </a:fld>
            <a:endParaRPr lang="en-US" dirty="0">
              <a:latin typeface="CiscoSansTT Light" panose="020B0503020201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848060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r>
              <a:rPr lang="en-US" dirty="0"/>
              <a:t>Cisco Live 2022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068DEBF8-BCB5-CA4C-8F7A-9653668CC2EA}" type="datetime1">
              <a:rPr lang="en-US" smtClean="0"/>
              <a:t>6/4/24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GB" noProof="0" dirty="0"/>
              <a:t>Click to edit Master text styles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Fourth level</a:t>
            </a:r>
          </a:p>
          <a:p>
            <a:pPr lvl="4"/>
            <a:r>
              <a:rPr lang="en-GB" noProof="0" dirty="0"/>
              <a:t>Fifth level</a:t>
            </a:r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CiscoSansTT Light" panose="020B0503020201020303" pitchFamily="34" charset="0"/>
                <a:ea typeface="+mn-ea"/>
                <a:cs typeface="+mn-cs"/>
              </a:defRPr>
            </a:lvl1pPr>
          </a:lstStyle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49259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iscoSansTT Light" panose="020B0503020201020303" pitchFamily="34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34421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95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0901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709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04940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35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2703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790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864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559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2107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97A1FA6-25DE-9E4E-A34D-CF67DE7DBDC7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396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me Graphic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303FB8-6200-4D2D-D0BD-D37FAF44920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2560" r="57242" b="32558"/>
          <a:stretch/>
        </p:blipFill>
        <p:spPr>
          <a:xfrm>
            <a:off x="3077729" y="0"/>
            <a:ext cx="6066272" cy="5143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FE7E97-8476-D0E2-8A6B-F37B75D08835}"/>
              </a:ext>
            </a:extLst>
          </p:cNvPr>
          <p:cNvSpPr txBox="1"/>
          <p:nvPr userDrawn="1"/>
        </p:nvSpPr>
        <p:spPr>
          <a:xfrm>
            <a:off x="4158265" y="4720026"/>
            <a:ext cx="827470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>
              <a:defRPr/>
            </a:pPr>
            <a:r>
              <a:rPr lang="en-US" sz="1000" dirty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rPr>
              <a:t>#</a:t>
            </a:r>
            <a:r>
              <a:rPr lang="en-US" sz="1000" dirty="0" err="1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rPr>
              <a:t>CiscoLive</a:t>
            </a:r>
            <a:endParaRPr lang="en-US" sz="1000" dirty="0">
              <a:solidFill>
                <a:schemeClr val="bg1"/>
              </a:solidFill>
              <a:latin typeface="+mn-lt"/>
              <a:cs typeface="CiscoSansTT Light" panose="020B0503020201020303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05EFDC3-5B6F-724E-F4A9-020DCB4FEE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23974" y="2286410"/>
            <a:ext cx="5468112" cy="570680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800C78-1D28-EB75-3D53-BE8801A4ACCF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A289EF8-85AB-F279-C666-FCE9B856C04C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2E52C77-D924-000F-08D5-5EC64E24AEBC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379AAB4-01A1-2461-E2F1-D8CC7E3CC29C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96241D99-40B3-2A78-CE46-89CCAD007C80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378BDD9B-B2C7-0E45-71A2-9CF016341DCB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BAF32EE-4A82-997C-0688-CBDABBC63DD7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9D7EE94-49BA-D700-F6F3-8DF36F8F3D79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A8BE5C-D007-B3FB-CE17-FA19DDAF79E8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8AE4F4B2-B682-0D5B-31A3-075EAC4C818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3E5E2AA-7092-6B6E-8113-939C029D679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EA7BE30D-E9FA-2C34-A2E4-304B75F20FD9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CBD8D476-C4AC-09C0-398F-F28A6D6BE4C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95140785-CDC6-F1FE-9AF8-8E2AF7F69F5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67386B19-91DB-87A1-A64A-D104F4E4609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reeform 44">
                <a:extLst>
                  <a:ext uri="{FF2B5EF4-FFF2-40B4-BE49-F238E27FC236}">
                    <a16:creationId xmlns:a16="http://schemas.microsoft.com/office/drawing/2014/main" id="{A78D51E5-F1F0-3E4C-1EA4-F71CF592D87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6" name="Freeform 45">
                <a:extLst>
                  <a:ext uri="{FF2B5EF4-FFF2-40B4-BE49-F238E27FC236}">
                    <a16:creationId xmlns:a16="http://schemas.microsoft.com/office/drawing/2014/main" id="{49588724-21C2-0C87-D954-2E2804443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CF710760-1279-DBA7-C0B9-C554347E18DD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B640F7A0-D55F-79EB-1781-9A0C809ED11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7B575E61-5271-3704-A4E4-687AA7B0C2A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C21CC118-E766-A98B-CCE2-C91ECE652B2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D2D96D8A-6F11-1764-ABE3-68AE4B69C38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DA76950B-6973-3B12-2FB0-634145F8894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70339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5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4C53214-923A-46BC-56F0-978A3B8922C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6255" r="37656" b="16255"/>
          <a:stretch>
            <a:fillRect/>
          </a:stretch>
        </p:blipFill>
        <p:spPr>
          <a:xfrm>
            <a:off x="4572000" y="0"/>
            <a:ext cx="4572000" cy="5143500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D874FC25-61A6-4E42-BB1D-AA27FA8B4E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4136157-9214-6CB9-8259-A7C9959BF94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1942687-ABAF-5248-3385-0E19BBFB6BE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34CAF32-9599-53D1-9256-37C5DE933F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E6176CC-6A77-9BBB-2335-68191BEB8EC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4021F5B1-3254-A659-A445-2170B002C70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4A7524D-F74C-7442-E8BD-9CB8DE5540F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BCCF3A-F206-33EB-2348-2094149611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861C0BE-B7AE-A070-680E-48299F416B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B727F972-9450-A55D-D594-DD5E7046DAF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6999822-7BEA-7B46-905B-6407983B7A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510692F6-D7E2-9BF5-E982-B4C99CFA14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0558AF5-A0D1-6A05-1058-03EE35939EC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5AE1FC0C-6C2C-56D5-D71A-413F2D819E6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8301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7DC8887-AB91-D351-47B0-851EE0ADEE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7685" t="13915" r="15648" b="13915"/>
          <a:stretch>
            <a:fillRect/>
          </a:stretch>
        </p:blipFill>
        <p:spPr>
          <a:xfrm>
            <a:off x="4572000" y="0"/>
            <a:ext cx="4572000" cy="5143500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BD6BEBE-E0E1-21F2-4484-A8C3FDEF580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A139DC0-BBAB-9FCE-992B-EF924D6CB89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6260A629-73AC-0DFD-DBC8-B58821C1C96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744DEB2B-E342-86C5-08C6-3C1616D72FC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55B9E33-71DF-E498-41B9-F0FFF30CD1A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CE549548-A74F-E67A-BE5D-BADC6ABDA1AF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203BE5C3-5F17-4A25-4BA5-F24974D6B38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EE1F0B-A975-C080-47EA-639BCE6C8C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202666DE-C422-0C9C-6CA8-C1A961B3DF7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D20C420C-7305-31AA-83E5-A8DA4FBDF2D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3BA9FE68-DCDF-4570-6698-BE8BCDC8868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1FB51BA9-3E9F-4349-B551-2406BC89D73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F49B18DB-9FE8-6E51-DBC7-A448972E3365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" name="Title 7">
            <a:extLst>
              <a:ext uri="{FF2B5EF4-FFF2-40B4-BE49-F238E27FC236}">
                <a16:creationId xmlns:a16="http://schemas.microsoft.com/office/drawing/2014/main" id="{2BFE06C5-35A4-E647-8BBA-F20E20FF306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792070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Vide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0D45627-DEAC-782B-EFE7-E1E8F1FBA5F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7685" t="13915" r="15648" b="13915"/>
          <a:stretch>
            <a:fillRect/>
          </a:stretch>
        </p:blipFill>
        <p:spPr>
          <a:xfrm>
            <a:off x="4572000" y="0"/>
            <a:ext cx="4572000" cy="5143500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A8B7CBAA-791A-EE1B-2A4F-AE51BB7E965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B1643CE9-FB50-3803-C7B4-9819731F6E4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8E085E6-9C97-3EA4-40CF-E86B05DF4D6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00E3439-0BD5-B253-95DF-7F66766304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E0D3206C-CF54-5A98-02C2-717CCFDB7897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87C065E-929F-2559-40C9-436A35184380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522D0FB4-5589-53CD-B9E9-48DCBCB8C39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7365FA-764E-2115-CD86-D583C7AE152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6A2917AD-5FCF-0AEB-481C-38AE763E43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723AB6E-8E04-E4B4-7C0E-C5701369412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B0965A10-0DF1-A9BC-CF4C-86E5BC30599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616A0629-65F4-1CCC-A9B1-B61F5464B7A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546FA70-22CE-4A52-338F-D6782F08AED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AEA2519-4EDF-2B40-9100-D88C46DC41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0715997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48EA0AA-46D7-0E6C-A15E-1C337F79DE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7685" t="13915" r="15648" b="13915"/>
          <a:stretch>
            <a:fillRect/>
          </a:stretch>
        </p:blipFill>
        <p:spPr>
          <a:xfrm>
            <a:off x="4572000" y="0"/>
            <a:ext cx="4572000" cy="5143500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9A478F9-58DF-FC53-AAD2-6501CF9B18A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D1004A0-8D65-E8D4-C79A-4EA433BA60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A8722964-3F3C-39BB-3EAF-B2DA613C412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1478CC4-DC0C-8320-60AD-EB2BB08536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4E1A0D4C-44B8-064C-7A56-A10E5C14014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187B89CB-F72E-762A-7A1F-FD44FE87617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B42CE3DA-1AD4-E9FF-2134-F464893CF2F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9323FEB-EC83-CFC6-2B9B-CBEC11D4232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D8E51103-AA4B-CAE0-70F4-E09C818290C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D64D0F0D-7298-DE2D-AA11-97841F2556B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32AB35C4-EB50-9A50-6604-53287B9E294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F845DF2-50FF-EC06-714A-4271685A816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BA9244-8649-B792-D74E-A765F182F7D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6" name="Title 7">
            <a:extLst>
              <a:ext uri="{FF2B5EF4-FFF2-40B4-BE49-F238E27FC236}">
                <a16:creationId xmlns:a16="http://schemas.microsoft.com/office/drawing/2014/main" id="{9CD0360D-F9BE-EF40-965B-0DE6D0C549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307086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Dem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D9CE5A-81BF-E03B-AC1B-D41D733FB60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7685" t="13915" r="15648" b="13915"/>
          <a:stretch>
            <a:fillRect/>
          </a:stretch>
        </p:blipFill>
        <p:spPr>
          <a:xfrm>
            <a:off x="4572000" y="0"/>
            <a:ext cx="4572000" cy="5143500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51C2C"/>
          </a:solidFill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76C003CD-73BA-7AFD-C79C-1B572013B73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A0AB181-6FE0-D0BB-3322-575F4DA725A1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616600E-81FF-3C4F-7F61-A056B8ABA2F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9C06035-7B4C-91B1-35EB-554BCAF865C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53D048E8-31EA-573B-71B8-A44C242FE7F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FA18BDE-A2A1-D7EB-B50B-561A94C2989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1B370D9-ED31-B9A0-7BC6-1E15DE54B5E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4B49693-639F-B4CD-EE2F-5FBD6B0B702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3F5686A-DBF9-AA92-ED39-F992A42EB83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AE9F94B-E933-DEB6-389E-1574F403631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8CB36F21-5A09-485E-0C2F-BCFE61C75A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2FCE8F22-D9E1-5EE4-DF8A-F337F307402A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7806C4E-CC7F-3A66-07B1-2F909BF5BE1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2"/>
                  </a:solidFill>
                </a:endParaRPr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51DA4B7A-F672-604E-AC53-28E80A7ADEF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09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1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4082659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B2FE728-F84D-5893-C2ED-85DD63B605B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13" t="49305" r="46885" b="49684"/>
          <a:stretch/>
        </p:blipFill>
        <p:spPr>
          <a:xfrm rot="5400000">
            <a:off x="6519362" y="2518862"/>
            <a:ext cx="5143500" cy="105775"/>
          </a:xfrm>
          <a:custGeom>
            <a:avLst/>
            <a:gdLst>
              <a:gd name="connsiteX0" fmla="*/ 0 w 9143999"/>
              <a:gd name="connsiteY0" fmla="*/ 0 h 1219200"/>
              <a:gd name="connsiteX1" fmla="*/ 9143999 w 9143999"/>
              <a:gd name="connsiteY1" fmla="*/ 0 h 1219200"/>
              <a:gd name="connsiteX2" fmla="*/ 9143999 w 9143999"/>
              <a:gd name="connsiteY2" fmla="*/ 1219200 h 1219200"/>
              <a:gd name="connsiteX3" fmla="*/ 0 w 9143999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1219200">
                <a:moveTo>
                  <a:pt x="0" y="0"/>
                </a:moveTo>
                <a:lnTo>
                  <a:pt x="9143999" y="0"/>
                </a:lnTo>
                <a:lnTo>
                  <a:pt x="9143999" y="1219200"/>
                </a:lnTo>
                <a:lnTo>
                  <a:pt x="0" y="1219200"/>
                </a:lnTo>
                <a:close/>
              </a:path>
            </a:pathLst>
          </a:cu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7170BB-3F84-364B-8306-FE4B5A2A8D6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7BE4A9E-3078-CB42-AECE-D82CF464E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23330D-4CEB-164F-A808-148F5420532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546A60-BEAA-624F-BAB8-029BD15C36AD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4B23160-586F-C644-888B-BF5945D660E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2FBB22B-3B08-7344-8D44-C8D3E348EF4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1FCE61E-078B-284B-AB14-3D8C6324881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3B1CEA85-5AE8-4C48-99A2-416D954B41B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459B252-275A-BE4E-AF7F-BA7B580F6034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4CD1C1F-F01B-7D4C-BDEE-C3849F85274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FB90D1-6CEE-7A4A-A776-9153B863102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D29945A3-16BF-E042-9EE4-69514A0407A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FADC72F-89DF-3145-8907-ED60B5BF6FB7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65E1FAE-B379-D345-829A-F365B37D147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9B3D65B-3B6F-754C-B450-F764E4492F4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017141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Tx/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17170BB-3F84-364B-8306-FE4B5A2A8D6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C7BE4A9E-3078-CB42-AECE-D82CF464ED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2043521-88A7-313B-72AE-EB05C4D59A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5164E8AF-BA7E-D99F-2836-4DD68BB358D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5B706DB-A7EF-122E-4363-9E1132188A86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FF9B80-9108-9BF0-0B51-0618BC014CF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77BB5BA0-667D-D15D-3D18-319D58A3989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62D2ECF-6F8E-00D4-880F-C5C761B6674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7823FEE0-7129-0227-1612-EAF851FA9D0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F3A7835-6FCD-1143-EE94-4AE938F1740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" name="Freeform 4">
                <a:extLst>
                  <a:ext uri="{FF2B5EF4-FFF2-40B4-BE49-F238E27FC236}">
                    <a16:creationId xmlns:a16="http://schemas.microsoft.com/office/drawing/2014/main" id="{03A8725F-F10E-9759-2070-871CB10430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E148EE61-C6ED-1A00-B9FB-42113475E37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ABD81D9-4708-FD2F-373F-F6E2C35E45C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2A87642A-66B2-8BBD-A594-5F6F00C8FB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AFFA68-E523-783E-E877-DAC89A208D1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6F12B99-C16A-ACF3-24B6-939A069F7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2013" t="49305" r="46885" b="49684"/>
          <a:stretch/>
        </p:blipFill>
        <p:spPr>
          <a:xfrm rot="5400000">
            <a:off x="6519362" y="2518862"/>
            <a:ext cx="5143500" cy="105775"/>
          </a:xfrm>
          <a:custGeom>
            <a:avLst/>
            <a:gdLst>
              <a:gd name="connsiteX0" fmla="*/ 0 w 9143999"/>
              <a:gd name="connsiteY0" fmla="*/ 0 h 1219200"/>
              <a:gd name="connsiteX1" fmla="*/ 9143999 w 9143999"/>
              <a:gd name="connsiteY1" fmla="*/ 0 h 1219200"/>
              <a:gd name="connsiteX2" fmla="*/ 9143999 w 9143999"/>
              <a:gd name="connsiteY2" fmla="*/ 1219200 h 1219200"/>
              <a:gd name="connsiteX3" fmla="*/ 0 w 9143999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1219200">
                <a:moveTo>
                  <a:pt x="0" y="0"/>
                </a:moveTo>
                <a:lnTo>
                  <a:pt x="9143999" y="0"/>
                </a:lnTo>
                <a:lnTo>
                  <a:pt x="9143999" y="1219200"/>
                </a:lnTo>
                <a:lnTo>
                  <a:pt x="0" y="12192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1590409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67C7E5BD-1733-7A48-8718-16744C3E1F9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C82C7BB-D83B-E54D-938F-A9C2E995AB22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226348B8-E873-E94D-B715-43A0B714E7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A06DA18-22F5-9341-8B98-98D126AAF81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A72225-6F27-AD4A-98F6-4F0E76DD059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DA4D7E-414A-4B46-A435-E51A7F7E93A4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9C1404B-2827-1C47-8D44-930C1DC32C4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74C9DA09-6B0C-9642-A776-1D5D58D05A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C714548-FE94-A64E-8E2E-19CEE56BA2E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4F60D8DD-08BA-2241-88B6-00DB3D66DDF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6CEE7B14-3CE0-D745-9217-2F8BAF5E6D3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EC05E4-6D6F-944B-8BE0-72086836BB3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F4E0A687-659D-FA45-AD53-F9782C19581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23B7152-0240-7349-9DBE-58B29C35175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2FE0773-31F1-A04D-9E49-242AFC82E15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A2397CA-4274-2444-B555-60D0321835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941024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tx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9FF3755-5B46-084B-9D91-687FCAE4969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704E1-36A9-DD44-9B93-4E1AAFAAF45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080A4E9-11E9-3B4E-A16D-59CE095F0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40A7D92-0E41-B14B-B65C-B8B673712FA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FCDC7E5-A47D-8D43-A9C3-ABF7C4DDEAB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C9C1D94-8591-E74A-87ED-67DD4C86272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225129A-88AE-E646-8ECF-DF9BC6C25DB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E40E9FB-EF5B-BA43-9CCA-883EDCE75BB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2AA3AAA-2051-6740-91A2-62D82EF49D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5A7FBAA-FEB4-CA40-A2AD-F9E07989827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299CF5F-F0E6-D945-9A6D-E0876E96470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4A29A75-3883-4F4E-85AF-1B66D4A55D0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7BB0AC88-A494-5E41-96E3-8510503AFA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7E0A54D-729A-6141-879C-CFD3C4649DD2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A8FDF8E-35CB-C34A-A14D-613CC681304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4F63AD-C17E-B249-8313-DC8F7071D14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31D3698-9879-E54C-DC38-2870DEB0E7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5" t="49701" r="46995" b="49701"/>
          <a:stretch/>
        </p:blipFill>
        <p:spPr>
          <a:xfrm>
            <a:off x="0" y="0"/>
            <a:ext cx="9144002" cy="110400"/>
          </a:xfrm>
          <a:custGeom>
            <a:avLst/>
            <a:gdLst>
              <a:gd name="connsiteX0" fmla="*/ 0 w 9143999"/>
              <a:gd name="connsiteY0" fmla="*/ 0 h 1219200"/>
              <a:gd name="connsiteX1" fmla="*/ 9143999 w 9143999"/>
              <a:gd name="connsiteY1" fmla="*/ 0 h 1219200"/>
              <a:gd name="connsiteX2" fmla="*/ 9143999 w 9143999"/>
              <a:gd name="connsiteY2" fmla="*/ 1219200 h 1219200"/>
              <a:gd name="connsiteX3" fmla="*/ 0 w 9143999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1219200">
                <a:moveTo>
                  <a:pt x="0" y="0"/>
                </a:moveTo>
                <a:lnTo>
                  <a:pt x="9143999" y="0"/>
                </a:lnTo>
                <a:lnTo>
                  <a:pt x="9143999" y="1219200"/>
                </a:lnTo>
                <a:lnTo>
                  <a:pt x="0" y="12192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010821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F4F3450-EB02-F4E5-03E3-EA96A16C01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5" t="49701" r="46995" b="49701"/>
          <a:stretch/>
        </p:blipFill>
        <p:spPr>
          <a:xfrm>
            <a:off x="0" y="0"/>
            <a:ext cx="9144002" cy="110400"/>
          </a:xfrm>
          <a:custGeom>
            <a:avLst/>
            <a:gdLst>
              <a:gd name="connsiteX0" fmla="*/ 0 w 9143999"/>
              <a:gd name="connsiteY0" fmla="*/ 0 h 1219200"/>
              <a:gd name="connsiteX1" fmla="*/ 9143999 w 9143999"/>
              <a:gd name="connsiteY1" fmla="*/ 0 h 1219200"/>
              <a:gd name="connsiteX2" fmla="*/ 9143999 w 9143999"/>
              <a:gd name="connsiteY2" fmla="*/ 1219200 h 1219200"/>
              <a:gd name="connsiteX3" fmla="*/ 0 w 9143999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1219200">
                <a:moveTo>
                  <a:pt x="0" y="0"/>
                </a:moveTo>
                <a:lnTo>
                  <a:pt x="9143999" y="0"/>
                </a:lnTo>
                <a:lnTo>
                  <a:pt x="9143999" y="1219200"/>
                </a:lnTo>
                <a:lnTo>
                  <a:pt x="0" y="1219200"/>
                </a:lnTo>
                <a:close/>
              </a:path>
            </a:pathLst>
          </a:cu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197864"/>
            <a:ext cx="8257032" cy="3392424"/>
          </a:xfrm>
          <a:prstGeom prst="rect">
            <a:avLst/>
          </a:prstGeom>
        </p:spPr>
        <p:txBody>
          <a:bodyPr/>
          <a:lstStyle>
            <a:lvl1pPr marL="169863" indent="-169863" algn="l" defTabSz="684213" rtl="0" eaLnBrk="1" fontAlgn="base" hangingPunct="1">
              <a:lnSpc>
                <a:spcPct val="95000"/>
              </a:lnSpc>
              <a:spcBef>
                <a:spcPts val="1101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71450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8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 algn="l" defTabSz="684213" rtl="0" eaLnBrk="1" fontAlgn="base" hangingPunct="1">
              <a:lnSpc>
                <a:spcPct val="95000"/>
              </a:lnSpc>
              <a:spcBef>
                <a:spcPts val="600"/>
              </a:spcBef>
              <a:spcAft>
                <a:spcPct val="0"/>
              </a:spcAft>
              <a:buClr>
                <a:schemeClr val="bg2"/>
              </a:buClr>
              <a:buSzPct val="80000"/>
              <a:buFont typeface="Arial"/>
              <a:buChar char="•"/>
              <a:defRPr lang="en-US" sz="1600" b="0" i="0" kern="1200" dirty="0">
                <a:solidFill>
                  <a:schemeClr val="bg2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03238" indent="-169863" algn="l" defTabSz="684213" rtl="0" eaLnBrk="1" fontAlgn="base" hangingPunct="1">
              <a:lnSpc>
                <a:spcPct val="95000"/>
              </a:lnSpc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  <a:defRPr lang="en-US" sz="2000" b="0" i="0" kern="1200" dirty="0">
                <a:solidFill>
                  <a:schemeClr val="tx1"/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</a:lstStyle>
          <a:p>
            <a:pPr marL="171450" lvl="0" indent="-171450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tx1"/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66112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lang="en-US" sz="1800" kern="1200" dirty="0" smtClean="0">
                <a:solidFill>
                  <a:schemeClr val="bg2"/>
                </a:solidFill>
                <a:latin typeface="+mj-lt"/>
                <a:ea typeface="+mn-ea"/>
                <a:cs typeface="+mn-cs"/>
                <a:sym typeface="Arial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79FF3755-5B46-084B-9D91-687FCAE4969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8704E1-36A9-DD44-9B93-4E1AAFAAF45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6080A4E9-11E9-3B4E-A16D-59CE095F05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534BC9E-DD41-5399-0A86-AF3716A7F82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75628E1B-56E9-C253-35BF-0BBFD5F88F0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59249A1-76FA-D601-C21D-B89C098C41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BA5BDEA1-5B80-0CA0-A7E2-8DC05581C18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4E89108F-AE03-5CE3-AE80-1759D169421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CCB9D3E2-1BB7-A40F-7D07-2B9D0F75EB7D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BC0BA622-0C71-ECCA-9E2F-7774AB5D743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8A1A49E-B520-54B1-89F1-2A906B475C18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177787D-0E41-9280-B6B7-4EBA00B5D5C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157AA2A-1182-8327-9239-B772E5F2718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" name="Freeform 10">
                <a:extLst>
                  <a:ext uri="{FF2B5EF4-FFF2-40B4-BE49-F238E27FC236}">
                    <a16:creationId xmlns:a16="http://schemas.microsoft.com/office/drawing/2014/main" id="{38F258F1-3C90-78CB-53E9-EB64CA8A84C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DBEC16A-9181-C995-7DE4-FFC1AD596EF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8A5E5FB-91B7-28AE-851A-54BACA0038A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9944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46EBD4F-02C3-01A4-6C68-03C864FA4FE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848" r="54700" b="50000"/>
          <a:stretch>
            <a:fillRect/>
          </a:stretch>
        </p:blipFill>
        <p:spPr>
          <a:xfrm>
            <a:off x="4179062" y="0"/>
            <a:ext cx="4964939" cy="5143500"/>
          </a:xfrm>
          <a:custGeom>
            <a:avLst/>
            <a:gdLst>
              <a:gd name="connsiteX0" fmla="*/ 0 w 4964939"/>
              <a:gd name="connsiteY0" fmla="*/ 0 h 5143500"/>
              <a:gd name="connsiteX1" fmla="*/ 4964939 w 4964939"/>
              <a:gd name="connsiteY1" fmla="*/ 0 h 5143500"/>
              <a:gd name="connsiteX2" fmla="*/ 4964939 w 4964939"/>
              <a:gd name="connsiteY2" fmla="*/ 5143500 h 5143500"/>
              <a:gd name="connsiteX3" fmla="*/ 0 w 4964939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4939" h="5143500">
                <a:moveTo>
                  <a:pt x="0" y="0"/>
                </a:moveTo>
                <a:lnTo>
                  <a:pt x="4964939" y="0"/>
                </a:lnTo>
                <a:lnTo>
                  <a:pt x="4964939" y="5143500"/>
                </a:lnTo>
                <a:lnTo>
                  <a:pt x="0" y="5143500"/>
                </a:lnTo>
                <a:close/>
              </a:path>
            </a:pathLst>
          </a:cu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8A2DD9A-A615-7C47-9E5C-5844D47E31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910" y="268910"/>
            <a:ext cx="1623761" cy="247502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2757"/>
            <a:ext cx="3621024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marR="0" indent="0" algn="l" defTabSz="684213" rtl="0" eaLnBrk="1" fontAlgn="base" latinLnBrk="0" hangingPunct="1">
              <a:lnSpc>
                <a:spcPct val="95000"/>
              </a:lnSpc>
              <a:spcBef>
                <a:spcPts val="0"/>
              </a:spcBef>
              <a:spcAft>
                <a:spcPct val="0"/>
              </a:spcAft>
              <a:buClr>
                <a:schemeClr val="tx2"/>
              </a:buClr>
              <a:buSzPct val="90000"/>
              <a:buFont typeface="Arial" charset="0"/>
              <a:buNone/>
              <a:tabLst/>
              <a:defRPr sz="1600" b="0" i="0">
                <a:solidFill>
                  <a:schemeClr val="accent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/>
              <a:t>@X handle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2012"/>
            <a:ext cx="3620892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accent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69986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2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2052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2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37CDA1-1C5A-4744-91EA-AEF5853EB1A7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2294239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45200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843616" y="1205898"/>
            <a:ext cx="3886200" cy="3083094"/>
          </a:xfrm>
          <a:prstGeom prst="rect">
            <a:avLst/>
          </a:prstGeom>
        </p:spPr>
        <p:txBody>
          <a:bodyPr lIns="91440" tIns="45710" rIns="0" bIns="45710">
            <a:noAutofit/>
          </a:bodyPr>
          <a:lstStyle>
            <a:lvl1pPr marL="115888" indent="-115888">
              <a:lnSpc>
                <a:spcPct val="95000"/>
              </a:lnSpc>
              <a:spcBef>
                <a:spcPts val="1075"/>
              </a:spcBef>
              <a:buClr>
                <a:schemeClr val="tx1"/>
              </a:buClr>
              <a:buSzPct val="60000"/>
              <a:buFont typeface="Arial"/>
              <a:buChar char="•"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 marL="231775" indent="-111125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defRPr sz="1800" b="0" i="0">
                <a:solidFill>
                  <a:schemeClr val="tx1"/>
                </a:solidFill>
                <a:latin typeface="+mn-lt"/>
                <a:cs typeface="CiscoSans ExtraLight"/>
              </a:defRPr>
            </a:lvl2pPr>
            <a:lvl3pPr marL="341313" indent="-114300">
              <a:spcBef>
                <a:spcPts val="600"/>
              </a:spcBef>
              <a:buClr>
                <a:schemeClr val="tx1"/>
              </a:buClr>
              <a:buSzPct val="60000"/>
              <a:buFont typeface="Arial"/>
              <a:buChar char="•"/>
              <a:tabLst/>
              <a:defRPr sz="1600" b="0" i="0">
                <a:solidFill>
                  <a:schemeClr val="tx1"/>
                </a:solidFill>
                <a:latin typeface="+mn-lt"/>
                <a:cs typeface="CiscoSans ExtraLight"/>
              </a:defRPr>
            </a:lvl3pPr>
            <a:lvl4pPr marL="517525" indent="-114300">
              <a:buClr>
                <a:schemeClr val="tx1"/>
              </a:buClr>
              <a:buSzPct val="60000"/>
              <a:buFont typeface="Arial"/>
              <a:buChar char="•"/>
              <a:defRPr sz="14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4pPr>
            <a:lvl5pPr marL="631825" indent="-114300">
              <a:buClr>
                <a:schemeClr val="tx1"/>
              </a:buClr>
              <a:buSzPct val="60000"/>
              <a:buFont typeface="Arial"/>
              <a:buChar char="•"/>
              <a:defRPr sz="1200" b="0" i="0">
                <a:solidFill>
                  <a:schemeClr val="tx1"/>
                </a:solidFill>
                <a:latin typeface="CiscoSansTT Light" panose="020B0503020201020303" pitchFamily="34" charset="0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9867D10A-E493-8F42-853D-F00CCBADF8B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BF9D966-CF42-3647-BCF1-7869D86B3B7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BE986F06-8E2C-1E4C-90C3-171D8D2450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038D1F5-1170-364A-8D3F-6654EB2B23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92DCFF1-C52C-AE4B-9BF3-8D6DAF0B6C7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B5B4617-A7D9-5648-8D4A-5251DB13112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4D7701B-6721-EE43-9E30-E9B109355CA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AA632AD-C28F-5C4E-8910-482A91C9FA1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75A98ED-D8D7-3F4D-8F90-DC37D0A9814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B466F6E1-5190-8946-8F58-5013DD67A17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AF90BCA1-DEB4-564D-8B0E-078E24447C2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DE70381-494D-AB48-BA66-A2E072FFDB2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58973A9-0AD3-684B-828C-B3BAC312C6A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0C844A-754A-854A-BAD0-93C60C5331B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BB1E1B4C-04A6-0744-8081-0C5245EBDCE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E7ECAAC-11FA-254E-805F-F5635E7570E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88030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BBA8E59-CEEA-5D41-9632-F51A1F3C4F7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42864-9243-9C41-A277-58FD1B887CB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2942283-CDAE-1A44-962B-8A7F46129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CF40320-4346-C141-BF49-179C347F457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5D9AFB5-0FF5-2441-AAD8-7FBD56B1A72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33AB660-EAAF-2742-9F61-8837B9277A0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E1B3AA5-6BDA-8D4F-89E1-0410E5A86CE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52B723F-3570-D14A-AB66-88F60FAB9B3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30AE696-852A-4B4F-AC68-F594469150D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1059C78-6566-8541-BB07-7DD8580C0D1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3976904-EBA3-9C4D-A78F-CDE1CD5E66C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4AF43ABA-FD74-B94D-B6A9-F39DFD6D993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00B4A109-B4E2-9F47-BC9D-D8C9A1E78FA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04D4042E-971A-D441-8A57-8BD03DE5D62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8A5CA6FB-86E0-6F42-9797-A8994BC0898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BE05958-56EC-EE4D-B7FA-673ED3CFE90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9672446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Title only_Dark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bg2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BBA8E59-CEEA-5D41-9632-F51A1F3C4F7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042864-9243-9C41-A277-58FD1B887CB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2942283-CDAE-1A44-962B-8A7F46129D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bg2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E01ED3F-392E-7842-55A9-45A460F3FC6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E9B3DE9-B393-CC3A-261D-D61DED88B52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5B5060FD-4626-ED4A-25A6-59BC7305399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1114F09-B39F-5F68-FFE9-F44DCBE6CE4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339CC9AC-9D35-40A8-278C-0347CD50EEE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911DF3B-CA2A-4A70-3A82-45E8D09C4F0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9752D8CA-E23C-033D-5CC3-9A058E967E8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7E6E733-C5BB-5066-11B2-3ECB2A262A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BB3A5416-4FB9-767B-BD97-D530F078C2E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FCDA872C-AFF9-2CFE-9E5B-48F29204D10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7E59F358-550E-2D33-1E4C-6F2A8D43586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94219FEF-5974-52A0-28B9-559B2F387BB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3A6B253-1478-B0E2-60DA-32B68FEEA40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0586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2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6337AA91-CAF9-B243-9407-B8CD907B765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A1E888-9D8C-4441-B932-5B7636341377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86BD0F26-8837-324E-A1F8-788F44BB99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CD74829-1CC1-DF4B-BA97-EB60EA8F9C8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7FF7DFE-0336-A44B-A68B-12BA303C0AB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6CAA3E8-B1E1-1B42-A283-25A158F1F397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3FCD7CC5-44B4-B843-99D2-532B0FEF904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B10A9FB-C1E0-A046-B5C0-03CF19896A2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62266C7-C4B1-E248-9E93-F1E31B138D7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1BE883-E029-F340-8ED6-A4CD5E66C71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D8F301E-510E-2644-8482-67525712BE5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9338D19-C782-C34B-83CA-D6E07ECC11A0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37F2FF80-88D7-354E-AADE-FD81AAB4804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2B66E6A-0D81-0F4E-B942-03FF57D5C42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A788438-6D25-4940-8D50-81953C6D31D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5887B4A-64A3-704B-B4EE-FE568C55A89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077429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</p:spPr>
        <p:txBody>
          <a:bodyPr anchor="b" anchorCtr="0"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858908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650B5403-2AD0-5741-908B-41DC2CF49FA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24B0627-B8CE-2546-AA1A-EBB2809C712F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6C632379-59E0-514D-8111-8019CBCEED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515FC85-B689-7645-A36B-E20ED0F5A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31093D-7BD9-F444-A723-8C1C1FB9EAB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F8D4A2E-4218-2445-889F-DD1D9188E1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6186110-E5AA-9D49-9F94-AFE5A2D5FE9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B4FC71C-50C3-9149-B892-DED7F86AD8C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069E4DC-276B-7A46-A133-A22DD3787B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E599CA5A-CDF9-D840-B38C-B1F3E9D5B2E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ECDEC1D-FFE2-5F40-94ED-8B34294094B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4A46B0F-60E1-E54D-A5EE-FA12C293224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7802B74-D1D8-1B44-85DA-2569177DEA45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117186A-5782-3F46-B402-7FDE96E7084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3E027C2-B151-4A4C-BC23-9D007EBC821F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164A6F2B-AA6A-7D4D-94C3-1366EDE8F81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119454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with 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7" y="192024"/>
            <a:ext cx="8257032" cy="731520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7" y="858908"/>
            <a:ext cx="8256006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4"/>
          <p:cNvSpPr>
            <a:spLocks noGrp="1"/>
          </p:cNvSpPr>
          <p:nvPr>
            <p:ph sz="quarter" idx="13" hasCustomPrompt="1"/>
          </p:nvPr>
        </p:nvSpPr>
        <p:spPr>
          <a:xfrm>
            <a:off x="4798825" y="1256412"/>
            <a:ext cx="3886200" cy="3097819"/>
          </a:xfrm>
          <a:prstGeom prst="rect">
            <a:avLst/>
          </a:prstGeom>
        </p:spPr>
        <p:txBody>
          <a:bodyPr/>
          <a:lstStyle>
            <a:lvl1pPr marL="115888" indent="-115888">
              <a:buClr>
                <a:schemeClr val="tx1"/>
              </a:buClr>
              <a:buSzPct val="60000"/>
              <a:defRPr sz="18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2pPr>
            <a:lvl3pPr marL="341313" indent="-10953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3pPr>
            <a:lvl4pPr>
              <a:defRPr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56F41CB9-FE8C-4E48-847B-F1E34547B954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5432AB-065A-9342-9795-BF73F9348CF8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20" name="Footer Placeholder 2">
            <a:extLst>
              <a:ext uri="{FF2B5EF4-FFF2-40B4-BE49-F238E27FC236}">
                <a16:creationId xmlns:a16="http://schemas.microsoft.com/office/drawing/2014/main" id="{09A5B415-06DE-9747-8161-8A6A955565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B8FCEAE-70CB-7344-AE58-D8556B7673E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A966E9D-AF8D-CD48-88E1-33E9FD5438D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ABF968F-0AA7-8748-8B6F-450CE7D3E3F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3B72D640-7A3F-E54A-8294-433985916DA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D2CBCC2F-2B11-044F-B962-8605E3266B3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3DC6D0D2-19BE-2042-B8C0-DD3AA111B41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76E29705-4F54-B14C-951D-C926F2B528F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F7C6564-8A97-0448-9A65-B7CA258958A6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77304F-4FF5-D249-91E5-08E9CC17ED5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996CAC2-E60F-574B-BB6F-691581872458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E86B3961-A3BC-C94F-B277-9D494F441E3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B52DA998-A5BB-F346-9CF8-C06738F821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1C153E8-906D-3045-B7FE-F82744679EE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523110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lumn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443996" y="192024"/>
            <a:ext cx="8257032" cy="731520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>
              <a:defRPr lang="en-US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4399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/>
          <p:cNvSpPr>
            <a:spLocks noGrp="1"/>
          </p:cNvSpPr>
          <p:nvPr>
            <p:ph idx="11" hasCustomPrompt="1"/>
          </p:nvPr>
        </p:nvSpPr>
        <p:spPr>
          <a:xfrm>
            <a:off x="3238160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2" hasCustomPrompt="1"/>
          </p:nvPr>
        </p:nvSpPr>
        <p:spPr>
          <a:xfrm>
            <a:off x="6042616" y="1212555"/>
            <a:ext cx="2651760" cy="3262760"/>
          </a:xfrm>
          <a:prstGeom prst="rect">
            <a:avLst/>
          </a:prstGeom>
        </p:spPr>
        <p:txBody>
          <a:bodyPr lIns="91440" tIns="45720" rIns="91440" bIns="45720"/>
          <a:lstStyle>
            <a:lvl1pPr marL="115888" indent="-115888">
              <a:spcBef>
                <a:spcPts val="1075"/>
              </a:spcBef>
              <a:buClr>
                <a:schemeClr val="tx1"/>
              </a:buClr>
              <a:buSzPct val="60000"/>
              <a:defRPr sz="1600">
                <a:solidFill>
                  <a:schemeClr val="tx1"/>
                </a:solidFill>
                <a:latin typeface="+mn-lt"/>
              </a:defRPr>
            </a:lvl1pPr>
            <a:lvl2pPr marL="231775" indent="-115888">
              <a:spcBef>
                <a:spcPts val="600"/>
              </a:spcBef>
              <a:buClr>
                <a:schemeClr val="tx1"/>
              </a:buClr>
              <a:buSzPct val="60000"/>
              <a:defRPr sz="1400">
                <a:solidFill>
                  <a:schemeClr val="tx1"/>
                </a:solidFill>
                <a:latin typeface="+mn-lt"/>
              </a:defRPr>
            </a:lvl2pPr>
            <a:lvl3pPr marL="341313" indent="-115888">
              <a:spcBef>
                <a:spcPts val="600"/>
              </a:spcBef>
              <a:buClr>
                <a:schemeClr val="tx1"/>
              </a:buClr>
              <a:buSzPct val="60000"/>
              <a:defRPr sz="1200">
                <a:solidFill>
                  <a:schemeClr val="tx1"/>
                </a:solidFill>
                <a:latin typeface="+mn-lt"/>
              </a:defRPr>
            </a:lvl3pPr>
            <a:lvl4pPr>
              <a:spcBef>
                <a:spcPts val="200"/>
              </a:spcBef>
              <a:defRPr sz="1050">
                <a:solidFill>
                  <a:schemeClr val="tx1"/>
                </a:solidFill>
                <a:latin typeface="CiscoSansTT Light" panose="020B0503020201020303" pitchFamily="34" charset="0"/>
              </a:defRPr>
            </a:lvl4pPr>
            <a:lvl5pPr>
              <a:spcBef>
                <a:spcPts val="675"/>
              </a:spcBef>
              <a:defRPr>
                <a:solidFill>
                  <a:schemeClr val="tx1">
                    <a:lumMod val="7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498560EB-0F6C-0B4B-985B-0F07C31EAE0B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F64191-CBF9-1C4A-BA57-224392FED34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8" name="Footer Placeholder 2">
            <a:extLst>
              <a:ext uri="{FF2B5EF4-FFF2-40B4-BE49-F238E27FC236}">
                <a16:creationId xmlns:a16="http://schemas.microsoft.com/office/drawing/2014/main" id="{CCFFF43F-6759-0249-A4F7-5D37F61F0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9862A5E-0C9C-7E47-A0BC-5A9DB1A87E7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1B273494-10E2-E748-AFF2-AE60C94335F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63A3A0A-6567-344D-89BC-555D96BC972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C160EAB1-2C39-6C45-8111-8853CC6DCE6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AA6F2B78-9577-8E4A-B99E-A78632C785B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62C0B69-4628-F046-8F27-363BFE6963AB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401CD14A-A08D-D944-B220-39A33C96F9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CE75010-F6EC-1541-AC95-31C740EA23A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9524DE70-1609-0F4D-86A0-7483C68C0B8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43D8764-B740-CC4F-B9A8-36F3C005E66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DAA39A1-8C44-C248-8431-1F59963797D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5E63856-45B7-CE4B-83C6-4616F56758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0AB7449B-CF37-5F4C-ABC0-A8C0AFE2C2C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0909808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7AAB1E2-9D67-384E-9019-56291A98B72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A47124-895E-7242-A18E-B4556B8B444F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724BBD4-7A5C-5F48-B685-C4D895ED31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F3FADB40-5363-6E42-AA9F-EAB42F8D5B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31EB10C-FAB8-4E48-B95B-494694261C8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E3B076-88CF-2643-8A9F-6582DE8098B4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B114B8-C04F-0147-870B-BFE22D4976F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2DA21E1D-3099-3441-B2D1-80A6892B04B9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28B5E18-C0E1-2346-B285-31EA966AF391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CC153DA-1E01-DF4F-B29D-43C55DE6F8D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FA008B6B-E943-7A48-9C7C-9DF77F539A6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225277E-D105-4441-B239-2F0861BA8B11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D874DD95-6FC8-5541-8398-6DB57E0238BB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5193E7BD-E13E-3241-8687-3787192A32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D061A19-8E52-0B4C-AB32-603FD64710F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C0F2AEB2-8280-1041-9884-4FB16290609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68D8033-2C75-EA4A-8750-9E6A9D63CDE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7792453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9D387C0-CF56-2040-BDE0-810FEC678C57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D9468-FBBF-4B45-8DFC-062D46719A10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AFA63C6B-E188-F94B-9E89-DA3A00471F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F64B29F-658B-CB47-B884-5284156790D7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2AA22B2-C34A-B84E-8F3E-6D85B32BAEF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9BD2267-3D19-6E43-8C0D-03D152FFA40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3E0B78C-3402-5841-9E93-6FD38AE552B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4716CCE5-8A1B-3C49-9C1D-8E0428368F4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67E19187-BA89-BC45-8F1D-B30A2F9CC88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84572C4-8BDB-FB4C-92FE-96516368264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4E26A37-DD30-2740-996C-D05FCB8EA86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27706DD-7FFC-7345-B10B-FE067677BC6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FBB92C3C-A30B-8742-B412-A6997F276A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FD833B-C7A2-3141-B41C-6DBCD3B261C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550625E-4F4E-9C4E-9F7F-661AA3E2F1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624F2F23-C2AC-5540-B7DD-8AFC08EC6939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62495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and Bullet 4 Heavy Graphic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443996" y="588639"/>
            <a:ext cx="8266113" cy="381000"/>
          </a:xfrm>
          <a:prstGeom prst="rect">
            <a:avLst/>
          </a:prstGeom>
        </p:spPr>
        <p:txBody>
          <a:bodyPr/>
          <a:lstStyle>
            <a:lvl1pPr marL="1785" indent="0">
              <a:buNone/>
              <a:defRPr sz="1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969639"/>
            <a:ext cx="8265249" cy="3757613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6EFD9213-9D47-B845-ADD7-36ED700D8340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3E7D2EB-B688-8E45-AA8F-5809FF217EA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6" name="Footer Placeholder 2">
            <a:extLst>
              <a:ext uri="{FF2B5EF4-FFF2-40B4-BE49-F238E27FC236}">
                <a16:creationId xmlns:a16="http://schemas.microsoft.com/office/drawing/2014/main" id="{DC1415B1-FECC-A447-A39B-ACFBB3FAAA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ACB712B-7954-C84B-8BC6-0508E0256BC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551B147-F3D3-5D4A-8749-1E18740B7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C791771-48D8-2848-A494-4CD547A7B56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C14ADC3-0340-744C-AC15-7AFAD8DDA0AE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FD3E74D-794C-EF4B-B1D6-C19D3999177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BB007D74-E3B0-DF4D-973B-D3F7DBCB2CB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33BCDE4F-F583-A74C-9A75-BBE700E184E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D5C20E7B-B718-F34A-995E-A465153239E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B0D9421-A599-F84F-BA9E-0781C1FE8DE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367B778-525C-4D4C-9AFC-9B0278E05B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ABB605D-167D-9642-AAC9-EA604BE61616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F77081D4-D9BE-C64B-AD59-5C5504B480C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21E1F43-0B52-EE4E-9F0E-F623D873394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2478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C60E796-2B54-9CF3-3276-3D6FA334AC5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4848" r="54700" b="50000"/>
          <a:stretch>
            <a:fillRect/>
          </a:stretch>
        </p:blipFill>
        <p:spPr>
          <a:xfrm>
            <a:off x="4179062" y="0"/>
            <a:ext cx="4964939" cy="5143500"/>
          </a:xfrm>
          <a:custGeom>
            <a:avLst/>
            <a:gdLst>
              <a:gd name="connsiteX0" fmla="*/ 0 w 4964939"/>
              <a:gd name="connsiteY0" fmla="*/ 0 h 5143500"/>
              <a:gd name="connsiteX1" fmla="*/ 4964939 w 4964939"/>
              <a:gd name="connsiteY1" fmla="*/ 0 h 5143500"/>
              <a:gd name="connsiteX2" fmla="*/ 4964939 w 4964939"/>
              <a:gd name="connsiteY2" fmla="*/ 5143500 h 5143500"/>
              <a:gd name="connsiteX3" fmla="*/ 0 w 4964939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4939" h="5143500">
                <a:moveTo>
                  <a:pt x="0" y="0"/>
                </a:moveTo>
                <a:lnTo>
                  <a:pt x="4964939" y="0"/>
                </a:lnTo>
                <a:lnTo>
                  <a:pt x="4964939" y="5143500"/>
                </a:lnTo>
                <a:lnTo>
                  <a:pt x="0" y="5143500"/>
                </a:lnTo>
                <a:close/>
              </a:path>
            </a:pathLst>
          </a:cu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8A2DD9A-A615-7C47-9E5C-5844D47E317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910" y="268910"/>
            <a:ext cx="1623761" cy="247502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46359" y="3238293"/>
            <a:ext cx="3621024" cy="5543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spcBef>
                <a:spcPts val="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TT Light" panose="020B0503020201020303" pitchFamily="34" charset="0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Presenter Name and Title</a:t>
            </a:r>
            <a:br>
              <a:rPr lang="en-US" dirty="0"/>
            </a:br>
            <a:r>
              <a:rPr lang="en-US" dirty="0">
                <a:solidFill>
                  <a:schemeClr val="bg1"/>
                </a:solidFill>
              </a:rPr>
              <a:t>@X handle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 hasCustomPrompt="1"/>
          </p:nvPr>
        </p:nvSpPr>
        <p:spPr>
          <a:xfrm>
            <a:off x="446359" y="3727548"/>
            <a:ext cx="3621024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 defTabSz="684213" rtl="0" eaLnBrk="1" fontAlgn="base" hangingPunct="1">
              <a:lnSpc>
                <a:spcPct val="95000"/>
              </a:lnSpc>
              <a:spcBef>
                <a:spcPts val="1075"/>
              </a:spcBef>
              <a:spcAft>
                <a:spcPct val="0"/>
              </a:spcAft>
              <a:buClr>
                <a:schemeClr val="tx2"/>
              </a:buClr>
              <a:buSzPct val="90000"/>
              <a:buFontTx/>
              <a:buNone/>
              <a:defRPr lang="en-US" sz="1200" b="0" i="0" kern="1200" dirty="0">
                <a:solidFill>
                  <a:schemeClr val="bg1"/>
                </a:solidFill>
                <a:latin typeface="+mn-lt"/>
                <a:ea typeface="+mn-ea"/>
                <a:cs typeface="CiscoSansTT Light" panose="020B0503020201020303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r>
              <a:rPr lang="en-US" sz="1400" dirty="0"/>
              <a:t>Session ID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46359" y="2475522"/>
            <a:ext cx="6545160" cy="380393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lang="en-GB" sz="2000" b="0" i="0" kern="1200" baseline="0" dirty="0">
                <a:solidFill>
                  <a:schemeClr val="bg1"/>
                </a:solidFill>
                <a:latin typeface="+mj-lt"/>
                <a:ea typeface="ＭＳ Ｐゴシック" charset="0"/>
                <a:cs typeface="CiscoSansTT Light" panose="020B0503020201020303" pitchFamily="34" charset="0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GB" dirty="0"/>
              <a:t>Subtitle Goes Here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 hasCustomPrompt="1"/>
          </p:nvPr>
        </p:nvSpPr>
        <p:spPr>
          <a:xfrm>
            <a:off x="425762" y="1897588"/>
            <a:ext cx="6565755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lang="en-US" sz="3800" b="0" i="0" u="none" kern="1200" spc="0" baseline="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GB" dirty="0"/>
              <a:t>Presentation Title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37CDA1-1C5A-4744-91EA-AEF5853EB1A7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A4585B8-57BA-A344-A031-6990FC22C418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9701828D-3268-974B-AC00-6487A966540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66" name="Freeform 65">
                <a:extLst>
                  <a:ext uri="{FF2B5EF4-FFF2-40B4-BE49-F238E27FC236}">
                    <a16:creationId xmlns:a16="http://schemas.microsoft.com/office/drawing/2014/main" id="{0827FA49-FF3F-E748-90A2-E296F2483121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reeform 66">
                <a:extLst>
                  <a:ext uri="{FF2B5EF4-FFF2-40B4-BE49-F238E27FC236}">
                    <a16:creationId xmlns:a16="http://schemas.microsoft.com/office/drawing/2014/main" id="{5252A8F9-6F7A-DC42-A65D-99EC4AAFE09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reeform 67">
                <a:extLst>
                  <a:ext uri="{FF2B5EF4-FFF2-40B4-BE49-F238E27FC236}">
                    <a16:creationId xmlns:a16="http://schemas.microsoft.com/office/drawing/2014/main" id="{534D740F-47B0-634E-9B21-4400BD3021E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reeform 68">
                <a:extLst>
                  <a:ext uri="{FF2B5EF4-FFF2-40B4-BE49-F238E27FC236}">
                    <a16:creationId xmlns:a16="http://schemas.microsoft.com/office/drawing/2014/main" id="{B384EDB9-F6AA-B14D-A31C-94E979128B5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reeform 69">
                <a:extLst>
                  <a:ext uri="{FF2B5EF4-FFF2-40B4-BE49-F238E27FC236}">
                    <a16:creationId xmlns:a16="http://schemas.microsoft.com/office/drawing/2014/main" id="{255DEF55-4F3A-CF43-AF67-F8ED5DEC7E5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877954AA-5236-994A-B453-9931DE50BFF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1" name="Freeform 60">
                <a:extLst>
                  <a:ext uri="{FF2B5EF4-FFF2-40B4-BE49-F238E27FC236}">
                    <a16:creationId xmlns:a16="http://schemas.microsoft.com/office/drawing/2014/main" id="{393F7147-3592-D644-BAF2-3F2BA5D73B1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2" name="Freeform 61">
                <a:extLst>
                  <a:ext uri="{FF2B5EF4-FFF2-40B4-BE49-F238E27FC236}">
                    <a16:creationId xmlns:a16="http://schemas.microsoft.com/office/drawing/2014/main" id="{54C61F52-FACB-BD41-B412-9D67E5E4629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reeform 62">
                <a:extLst>
                  <a:ext uri="{FF2B5EF4-FFF2-40B4-BE49-F238E27FC236}">
                    <a16:creationId xmlns:a16="http://schemas.microsoft.com/office/drawing/2014/main" id="{17E0AC60-4BCB-5446-B069-DB9A4B8720A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4" name="Freeform 63">
                <a:extLst>
                  <a:ext uri="{FF2B5EF4-FFF2-40B4-BE49-F238E27FC236}">
                    <a16:creationId xmlns:a16="http://schemas.microsoft.com/office/drawing/2014/main" id="{95FEEAAE-5747-7146-97D9-462E9BD1180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5" name="Freeform 64">
                <a:extLst>
                  <a:ext uri="{FF2B5EF4-FFF2-40B4-BE49-F238E27FC236}">
                    <a16:creationId xmlns:a16="http://schemas.microsoft.com/office/drawing/2014/main" id="{AFAB96EF-8018-8345-B97C-552A173025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251973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Bullet 4 Heavy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43996" y="195681"/>
            <a:ext cx="8266113" cy="434974"/>
          </a:xfrm>
        </p:spPr>
        <p:txBody>
          <a:bodyPr/>
          <a:lstStyle>
            <a:lvl1pPr>
              <a:defRPr lang="en-US" sz="2800" b="0" i="0" u="none" kern="1200" dirty="0">
                <a:solidFill>
                  <a:schemeClr val="bg1"/>
                </a:solidFill>
                <a:latin typeface="+mj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44561" y="630655"/>
            <a:ext cx="8265249" cy="4096597"/>
          </a:xfrm>
          <a:prstGeom prst="rect">
            <a:avLst/>
          </a:prstGeom>
        </p:spPr>
        <p:txBody>
          <a:bodyPr/>
          <a:lstStyle>
            <a:lvl1pPr>
              <a:spcBef>
                <a:spcPts val="1075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>
              <a:buClr>
                <a:schemeClr val="tx1"/>
              </a:buClr>
              <a:defRPr sz="1600">
                <a:latin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83B5C91C-4FAA-8A46-AE29-FEFCB428B44E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7089346-27F6-7742-93D7-EEA079845111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AB09D0A7-7DAE-A14E-B4AA-31D028A3C0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5E11518-AC27-EB4C-AF16-D9EF1ECD48C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9796AD-CB5B-6A4F-84CD-E7DCD868E2A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9614D9C-5AC9-1C48-B69A-DBD467418EB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762FD4F6-464E-CA49-B592-5A257DD50A8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860A54D-4910-C34F-B533-F54CD1471F62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67FCA8A-DAD3-CE49-AFEB-BC0CD56DA48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D16EFF9-EE87-4742-B04C-CA6C00603E32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C3C4B78B-1403-CB46-95DD-2725AAB31552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A04C1BD-890F-1C4A-9D98-F04A2C7213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1CDD672-99E8-8545-9EBF-B7DAF0CDF80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65E7B35-4C71-0C48-A110-037903D7EA7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3324C2C-C972-7E4F-B1AC-03003DC21281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AFBA65-73CA-F045-9999-1DFAD80438D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8054214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B08A0162-956C-224E-ADBF-0DF0AFBE953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9F5567-0BEE-A94D-AE98-D5B36FA26AAF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E58FCF22-B404-B74C-9976-36DCA67D06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B33D21-E31D-D84A-9F9B-D0E0060610B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C59DD41-7D94-1D4D-9F71-6795B0FE72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1DAF5A3-6C61-5F42-BC38-91D7B2C4E4C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79187B4-EB09-5A4D-AD03-EDE731A2EEC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276EE34B-36E1-F542-812B-DD499A3B6AE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260298-7378-834A-BBC9-5C7FE4C7A25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56289EB-BD9F-AF46-B8C4-BAAB2E75C45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A2CD127-00B8-F248-BAB2-AC7002EBCC1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85DDE2FB-3F3A-3D4A-9153-C46D08E342E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CA2FADF5-CEC3-2343-878D-162C103F968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8E57FA3E-1A98-2348-B850-0153C1F01A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6648A87-2BAF-A549-8211-A1C6CCB06F8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69C4E88-0E92-EA4F-9C08-D093E3DBF73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05448923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E16D97B-D0E9-B8A8-71D3-892866AB68C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8409" r="46333" b="8409"/>
          <a:stretch>
            <a:fillRect/>
          </a:stretch>
        </p:blipFill>
        <p:spPr>
          <a:xfrm>
            <a:off x="5950788" y="0"/>
            <a:ext cx="3193212" cy="5143500"/>
          </a:xfrm>
          <a:custGeom>
            <a:avLst/>
            <a:gdLst>
              <a:gd name="connsiteX0" fmla="*/ 0 w 3193212"/>
              <a:gd name="connsiteY0" fmla="*/ 0 h 5143500"/>
              <a:gd name="connsiteX1" fmla="*/ 3193212 w 3193212"/>
              <a:gd name="connsiteY1" fmla="*/ 0 h 5143500"/>
              <a:gd name="connsiteX2" fmla="*/ 3193212 w 3193212"/>
              <a:gd name="connsiteY2" fmla="*/ 5143500 h 5143500"/>
              <a:gd name="connsiteX3" fmla="*/ 0 w 3193212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93212" h="5143500">
                <a:moveTo>
                  <a:pt x="0" y="0"/>
                </a:moveTo>
                <a:lnTo>
                  <a:pt x="3193212" y="0"/>
                </a:lnTo>
                <a:lnTo>
                  <a:pt x="3193212" y="5143500"/>
                </a:lnTo>
                <a:lnTo>
                  <a:pt x="0" y="5143500"/>
                </a:lnTo>
                <a:close/>
              </a:path>
            </a:pathLst>
          </a:cu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C7C8B3E-9266-9B7F-A714-F18D16A84C2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1C9FBA4-BBA6-C2AB-B595-721AED86460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5708360-8BF8-A187-711D-D98EA4731B1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2F95D4EF-495B-B8E8-1078-DA0341024A14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3774C79E-9F52-D590-CD96-241C7AA41E6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76CB7F51-C9A5-8956-D3B9-136DF1092239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1ECE5FCB-055D-5C8F-1388-2EE97D3B933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FEB313B-A546-4424-D19A-FB5E36EF4247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9813A2A0-D3F7-C8E4-143E-8B1F6F333DB4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reeform 11">
                <a:extLst>
                  <a:ext uri="{FF2B5EF4-FFF2-40B4-BE49-F238E27FC236}">
                    <a16:creationId xmlns:a16="http://schemas.microsoft.com/office/drawing/2014/main" id="{AA82EDA4-B0FC-A84D-DCAB-DF10EDE168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639721A8-4D1B-F296-C161-8AF771B2042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A4475E8-DB52-5442-0C61-CABC22ABECB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FFC4BDA-6901-F75D-7B29-1FD9CB58496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68313" y="3322822"/>
            <a:ext cx="5235064" cy="349356"/>
          </a:xfrm>
          <a:prstGeom prst="rect">
            <a:avLst/>
          </a:prstGeom>
        </p:spPr>
        <p:txBody>
          <a:bodyPr wrap="square" lIns="91420" tIns="45710" rIns="91420" bIns="45710" anchor="t" anchorCtr="0">
            <a:noAutofit/>
          </a:bodyPr>
          <a:lstStyle>
            <a:lvl1pPr marL="0" indent="0" algn="l" defTabSz="603575">
              <a:lnSpc>
                <a:spcPct val="100000"/>
              </a:lnSpc>
              <a:spcBef>
                <a:spcPts val="600"/>
              </a:spcBef>
              <a:buNone/>
              <a:defRPr sz="1600" b="0" i="0">
                <a:solidFill>
                  <a:schemeClr val="bg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itle 1"/>
          <p:cNvSpPr>
            <a:spLocks noGrp="1"/>
          </p:cNvSpPr>
          <p:nvPr>
            <p:ph type="ctrTitle"/>
          </p:nvPr>
        </p:nvSpPr>
        <p:spPr>
          <a:xfrm>
            <a:off x="218182" y="947254"/>
            <a:ext cx="5485195" cy="2278837"/>
          </a:xfrm>
          <a:prstGeom prst="rect">
            <a:avLst/>
          </a:prstGeom>
        </p:spPr>
        <p:txBody>
          <a:bodyPr>
            <a:noAutofit/>
          </a:bodyPr>
          <a:lstStyle>
            <a:lvl1pPr marL="183600" indent="-399968" algn="l">
              <a:lnSpc>
                <a:spcPct val="90000"/>
              </a:lnSpc>
              <a:defRPr sz="3600" b="0" i="1" spc="0" baseline="0">
                <a:solidFill>
                  <a:schemeClr val="bg1"/>
                </a:solidFill>
                <a:latin typeface="+mn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F3BCA76-8FC9-0946-9B48-58172527DFBD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0D9823-D9E8-904D-88C7-5063B3825E58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B3B58865-E3F6-104A-B241-7AB13E5E6E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</p:spTree>
    <p:extLst>
      <p:ext uri="{BB962C8B-B14F-4D97-AF65-F5344CB8AC3E}">
        <p14:creationId xmlns:p14="http://schemas.microsoft.com/office/powerpoint/2010/main" val="109989724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able Placeholder 11"/>
          <p:cNvSpPr>
            <a:spLocks noGrp="1"/>
          </p:cNvSpPr>
          <p:nvPr>
            <p:ph type="tbl" sz="quarter" idx="12"/>
          </p:nvPr>
        </p:nvSpPr>
        <p:spPr>
          <a:xfrm>
            <a:off x="514350" y="1347788"/>
            <a:ext cx="8115300" cy="268833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0" indent="0" algn="ctr">
              <a:buNone/>
              <a:defRPr sz="20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noProof="0" dirty="0"/>
              <a:t>Click icon to add table</a:t>
            </a:r>
            <a:endParaRPr lang="en-GB" noProof="0" dirty="0"/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8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D82EBF32-551D-3F47-8BD1-6F07A2C66C5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116275-6BE8-1F4B-A2A9-EA60A734B98B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45EAB702-FD7B-4F4C-9A9C-AFF73B78F6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E77A265-390F-9A43-8276-EE5B30AEA44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7304C7-C330-0140-91D9-01EDF28953A9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EBD474C-4408-394B-A846-C260309DEAF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D8B3F6F6-1215-AF4B-8292-725FEA7BF49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346F2014-EE25-7547-9476-8A0825D100B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DEA078A-49E0-C141-9E13-CBA3F0A1D1FA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604A097-1611-2447-A77C-3BE2FE0D67A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3B1F69C5-35C8-7E40-89AC-8E5ECE94926C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CAAC358-38FF-604E-9988-EE6FD8A5C68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10B6AD6-7D3F-1040-BAFC-11FD50F031F3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04B9AF12-9AB3-DC41-91FC-6E26F03EEB2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862D7F3-9A2B-4C43-BC4F-0937DBF52D5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9A1C9AA-541B-B642-BABB-A8CF57B4460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5456341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2"/>
          <p:cNvSpPr>
            <a:spLocks noGrp="1"/>
          </p:cNvSpPr>
          <p:nvPr>
            <p:ph type="chart" sz="quarter" idx="10"/>
          </p:nvPr>
        </p:nvSpPr>
        <p:spPr>
          <a:xfrm>
            <a:off x="514350" y="1347537"/>
            <a:ext cx="8115300" cy="2686551"/>
          </a:xfrm>
          <a:prstGeom prst="rect">
            <a:avLst/>
          </a:prstGeom>
        </p:spPr>
        <p:txBody>
          <a:bodyPr vert="horz" lIns="91420" tIns="45710" rIns="91420" bIns="45710">
            <a:noAutofit/>
          </a:bodyPr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1"/>
          </p:nvPr>
        </p:nvSpPr>
        <p:spPr>
          <a:xfrm>
            <a:off x="437767" y="4148220"/>
            <a:ext cx="7180312" cy="326233"/>
          </a:xfrm>
          <a:prstGeom prst="rect">
            <a:avLst/>
          </a:prstGeom>
        </p:spPr>
        <p:txBody>
          <a:bodyPr wrap="square" lIns="91420" tIns="45710" rIns="91420" bIns="45710" anchor="b" anchorCtr="0">
            <a:noAutofit/>
          </a:bodyPr>
          <a:lstStyle>
            <a:lvl1pPr algn="l" defTabSz="603575">
              <a:lnSpc>
                <a:spcPct val="100000"/>
              </a:lnSpc>
              <a:spcBef>
                <a:spcPct val="50000"/>
              </a:spcBef>
              <a:buNone/>
              <a:defRPr sz="1400" b="0" i="0">
                <a:solidFill>
                  <a:schemeClr val="tx1"/>
                </a:solidFill>
                <a:latin typeface="+mn-lt"/>
                <a:cs typeface="CiscoSans ExtraLight"/>
              </a:defRPr>
            </a:lvl1pPr>
            <a:lvl2pPr>
              <a:buFont typeface="Arial" pitchFamily="34" charset="0"/>
              <a:buNone/>
              <a:defRPr sz="1100"/>
            </a:lvl2pPr>
            <a:lvl3pPr>
              <a:buFont typeface="Arial" pitchFamily="34" charset="0"/>
              <a:buNone/>
              <a:defRPr sz="1100"/>
            </a:lvl3pPr>
            <a:lvl4pPr>
              <a:buFont typeface="Arial" pitchFamily="34" charset="0"/>
              <a:buNone/>
              <a:defRPr sz="1100"/>
            </a:lvl4pPr>
            <a:lvl5pPr>
              <a:buFont typeface="Arial" pitchFamily="34" charset="0"/>
              <a:buNone/>
              <a:defRPr sz="11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itle Placeholder 5"/>
          <p:cNvSpPr>
            <a:spLocks noGrp="1"/>
          </p:cNvSpPr>
          <p:nvPr>
            <p:ph type="title"/>
          </p:nvPr>
        </p:nvSpPr>
        <p:spPr bwMode="auto">
          <a:xfrm>
            <a:off x="445200" y="192024"/>
            <a:ext cx="825747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3096D3D-2248-1240-B3E8-1155076BE7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9FF9A-92D5-A24A-AE68-183E82E74B1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3" name="Footer Placeholder 2">
            <a:extLst>
              <a:ext uri="{FF2B5EF4-FFF2-40B4-BE49-F238E27FC236}">
                <a16:creationId xmlns:a16="http://schemas.microsoft.com/office/drawing/2014/main" id="{166F5E8C-53DF-0D43-BCA0-804B13BF6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489D8C8-314C-3B4F-9ED4-A111061B16AA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4A936285-0996-9B4C-90BD-4DA60792E02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48394D35-0B57-7049-B087-AB7D5FF4802A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EFEFBFD-6218-6D49-A5B4-9CA758217C5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B894F77-D699-5241-8E6F-9B33E199C79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120FCAE0-CAB0-7D41-AD9F-50967E49F40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E739951E-31CB-1341-9666-76E42E37F2E8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0271C4D-84A7-9E40-A799-0931C7250B4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F54FDA52-0E34-BE4E-9F9E-2D13E8826F59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671E5790-56E4-254B-BC2F-F59C1B53054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B4939282-595E-ED48-BDFD-694B1AFB4CDE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FC3E037C-3E2A-EC46-B450-B4BF3BC66DA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0A107AE6-CEF4-0D49-AFB8-B3B35A7BA40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699458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ide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3096D3D-2248-1240-B3E8-1155076BE7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9FF9A-92D5-A24A-AE68-183E82E74B1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2" name="Media Placeholder 39">
            <a:extLst>
              <a:ext uri="{FF2B5EF4-FFF2-40B4-BE49-F238E27FC236}">
                <a16:creationId xmlns:a16="http://schemas.microsoft.com/office/drawing/2014/main" id="{4A1890BD-D4D2-264A-AE11-E1FABE5B9409}"/>
              </a:ext>
            </a:extLst>
          </p:cNvPr>
          <p:cNvSpPr>
            <a:spLocks noGrp="1"/>
          </p:cNvSpPr>
          <p:nvPr>
            <p:ph type="media" sz="quarter" idx="11"/>
          </p:nvPr>
        </p:nvSpPr>
        <p:spPr>
          <a:xfrm>
            <a:off x="443497" y="582930"/>
            <a:ext cx="8257006" cy="3319272"/>
          </a:xfrm>
          <a:prstGeom prst="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68574" tIns="34288" rIns="68574" bIns="34288" rtlCol="0" anchor="ctr">
            <a:normAutofit/>
          </a:bodyPr>
          <a:lstStyle>
            <a:lvl1pPr marL="0" indent="0" algn="ctr" defTabSz="685748" rtl="0" eaLnBrk="1" latinLnBrk="0" hangingPunct="1">
              <a:lnSpc>
                <a:spcPct val="95000"/>
              </a:lnSpc>
              <a:spcBef>
                <a:spcPts val="1080"/>
              </a:spcBef>
              <a:buClr>
                <a:srgbClr val="92D050"/>
              </a:buClr>
              <a:buSzPct val="90000"/>
              <a:buFont typeface="Arial" pitchFamily="34" charset="0"/>
              <a:buNone/>
              <a:tabLst/>
              <a:defRPr lang="en-US" sz="1400" kern="1200" baseline="0" smtClean="0">
                <a:solidFill>
                  <a:schemeClr val="bg2"/>
                </a:solidFill>
                <a:latin typeface="+mn-lt"/>
                <a:ea typeface="+mn-ea"/>
                <a:cs typeface="CiscoSans"/>
              </a:defRPr>
            </a:lvl1pPr>
          </a:lstStyle>
          <a:p>
            <a:pPr lvl="0"/>
            <a:r>
              <a:rPr lang="en-US" noProof="0" dirty="0"/>
              <a:t>Click icon to add media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9FF2C1F9-A7CE-E143-9C93-B4FF783955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E566E25-AAF5-6D48-80C7-F952EA8D3CB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85F6A00A-048C-6148-9C8C-56266F5FC3E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1B1A92F3-141F-C640-AA43-96D2713C9E3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A43A38-9DB0-9C47-BCF8-4EE24E5181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9269055C-0FEB-C241-883A-057EEF833CA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C31D8E11-EE1E-5D44-B7D7-A38A5FF81F0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E937039F-A722-5F40-A787-E5F3A616682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C58DF72-D5F6-1B47-BA66-34C18C0FA0D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3D3F16A-A670-744A-BF29-231035C1519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D5040C7D-E547-7641-8507-2192D566AAE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38D709DA-5C78-7D4B-B647-3EE8EAFDCA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D5DC584-AE88-6544-A5B6-46BC7CE8A80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140FA32-5CFA-8745-AF61-9361AEA4CA8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9846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ndard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2">
            <a:extLst>
              <a:ext uri="{FF2B5EF4-FFF2-40B4-BE49-F238E27FC236}">
                <a16:creationId xmlns:a16="http://schemas.microsoft.com/office/drawing/2014/main" id="{FFA5BEAF-ADF4-3844-B544-5C8D5D8447DD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2359025" y="584002"/>
            <a:ext cx="4425950" cy="331966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 typeface="Arial" panose="020B0604020202020204" pitchFamily="34" charset="0"/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24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93096D3D-2248-1240-B3E8-1155076BE7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2C9FF9A-92D5-A24A-AE68-183E82E74B1D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6B4BFCF8-45F0-1D41-BEB8-C8033FEF1B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559B417-61C4-D44E-8C53-A1B4641E9F02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9233F47-C3B2-D247-9590-21A27AE89E3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F67359A-56BF-3846-9E91-955664EF93C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1E68E7-5FDD-7643-AE51-3DC2610D94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AAE1C901-50D3-E449-BB71-A39B00F3C6E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9BEC8AB-8204-6644-A304-A73DA7102CA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E86AE2A5-F760-4742-A9C8-3FF343B3432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6D67CC3-8685-3449-BF84-B1AAC2DAD30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B5CE29B-2072-C344-925B-DFEF839F827F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E07FA63E-2FAF-924F-9E65-D517A83B70CE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80AD13-7F66-B649-A7E4-8B3B0253439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7E93DD1-E39F-6B44-BBA0-15421EA057E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3EFA5CE0-6910-4E4A-B760-8C45389CCE7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205153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 Wit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47BCD4D-9252-5F40-9543-18ACE3486A9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80A50D7-D104-3B48-99BB-419D2F037360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AE87CA47-F67A-F24A-9815-8CEA652138C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670FD7D-5F09-6C4B-860E-6F9F79AC2EB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4038556-8723-434B-9EAA-C4A16E0F1D7F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F05CA12-2702-974B-A42F-827C14A195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1B8B2AEC-F87D-2B4C-A8A4-A0A029DC00A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D5BC95EA-2C03-7044-B832-0DC7594259C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1F47E322-B4D4-4C4A-8EE1-42039E4963D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2847AD49-B82C-C948-8BBC-2DCCEEB2D8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A77F8D6-61C4-6448-BD02-895257DC137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99A4E7F-ABC7-5242-A87B-0A013A62E9E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683DF40-878D-7648-889F-AE3EE735BE80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4000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1"/>
          </p:nvPr>
        </p:nvSpPr>
        <p:spPr bwMode="auto">
          <a:xfrm>
            <a:off x="500063" y="3941828"/>
            <a:ext cx="8139112" cy="464230"/>
          </a:xfrm>
          <a:prstGeom prst="rect">
            <a:avLst/>
          </a:prstGeom>
          <a:noFill/>
        </p:spPr>
        <p:txBody>
          <a:bodyPr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marL="0" indent="0" algn="ctr">
              <a:lnSpc>
                <a:spcPts val="2900"/>
              </a:lnSpc>
              <a:spcBef>
                <a:spcPts val="0"/>
              </a:spcBef>
              <a:buNone/>
              <a:defRPr sz="240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9B7719EB-1545-A845-B0B0-8D1E60B8FA7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5E62C9-6459-914F-93F2-F1D782F0CAB3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F057B466-B178-2E4F-AA1D-FD99882682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</p:spTree>
    <p:extLst>
      <p:ext uri="{BB962C8B-B14F-4D97-AF65-F5344CB8AC3E}">
        <p14:creationId xmlns:p14="http://schemas.microsoft.com/office/powerpoint/2010/main" val="263056477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alf Page Photo With Tex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1"/>
            <a:ext cx="9144000" cy="2843212"/>
          </a:xfrm>
          <a:prstGeom prst="rect">
            <a:avLst/>
          </a:prstGeom>
          <a:solidFill>
            <a:schemeClr val="bg2"/>
          </a:solidFill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448785" y="3054518"/>
            <a:ext cx="8364236" cy="564257"/>
          </a:xfrm>
          <a:prstGeom prst="rect">
            <a:avLst/>
          </a:prstGeom>
        </p:spPr>
        <p:txBody>
          <a:bodyPr vert="horz" wrap="square">
            <a:spAutoFit/>
          </a:bodyPr>
          <a:lstStyle>
            <a:lvl1pPr marL="0" indent="0">
              <a:buNone/>
              <a:defRPr sz="3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F1F08B48-1E79-F941-B7E5-782FC248DCD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A3E1C4E-7184-6248-B95A-8C0BD9651539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38C2439E-F190-584A-A494-CFA2B878DF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449AAC8-CD49-FF41-BB58-567E2F4D4D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2258FBA-A51B-2D44-9B7B-A7F8D5E9778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10DC606F-BB99-8A40-B6C3-19394E807D3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D8B0A0F2-FA5F-044B-ADF9-46A90D8E806D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18D578BD-CACD-294B-B8E6-48069AB7C2F8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61E5F81D-0D53-3E4A-9FCF-291C1EA3466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F9AC599F-9829-734D-AFC9-0CEEC374640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93E5057-20A9-BB4F-883D-DA0B17E21285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FC3EBB2B-20FF-1A4C-A9C2-BB0F098B7C8E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9911790-6498-BF45-B73D-8638F310E73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9610B7AC-64FA-AC40-A5DF-5E7C53C09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40B71A85-537B-AB49-92FC-B82A4192B066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C0842CBB-5F97-9D49-BBAC-2A02FA3A6654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155700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blee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0008FC01-30CA-7341-8BE4-923C9C9F325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321CEED-1FE1-A144-9389-1FB69E3F008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5CE0EFBD-0550-334E-9964-7B3BFE5B74D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7E294D00-3148-1249-8F40-5A84D030B3F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913B8138-2C85-9E43-B574-DFE8B30AFA35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06E28EF7-1850-974F-B0E0-4025EDCD2DC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B6D5BAB8-3A4F-6C41-83A6-9E9A35A3714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53A5004-7540-EC46-A0A1-0D40C14FC8C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A32B397B-6818-D141-8200-6A2A5E865242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6E28483F-65D2-DF43-A247-A9D36F7E1421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1EA056A9-83EE-5446-BC39-9039CC3161A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011C4B72-92D1-6042-A8F3-9986DF8CD76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932282C6-090E-3941-86F1-F992A436142F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9147348" cy="5143500"/>
          </a:xfrm>
          <a:prstGeom prst="rect">
            <a:avLst/>
          </a:prstGeom>
        </p:spPr>
        <p:txBody>
          <a:bodyPr vert="horz" lIns="91420" tIns="45710" rIns="91420" bIns="45710"/>
          <a:lstStyle>
            <a:lvl1pPr marL="0" indent="0" algn="ctr">
              <a:buNone/>
              <a:defRPr sz="2200" baseline="0">
                <a:solidFill>
                  <a:schemeClr val="tx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280FB52-23D8-6B4D-AD01-6DEB62262D7A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CFC9DF3-F9B0-004A-9F28-A7F8A06EE057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9893288A-D01D-7143-BEFC-FF4C85FDA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</p:spTree>
    <p:extLst>
      <p:ext uri="{BB962C8B-B14F-4D97-AF65-F5344CB8AC3E}">
        <p14:creationId xmlns:p14="http://schemas.microsoft.com/office/powerpoint/2010/main" val="22300523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09BC7C1-CBF7-4609-7157-F4FEC8E29F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0"/>
          <a:stretch/>
        </p:blipFill>
        <p:spPr>
          <a:xfrm>
            <a:off x="0" y="157734"/>
            <a:ext cx="4573364" cy="4828032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 userDrawn="1">
            <p:ph sz="quarter" idx="11"/>
          </p:nvPr>
        </p:nvSpPr>
        <p:spPr>
          <a:xfrm>
            <a:off x="4937498" y="875506"/>
            <a:ext cx="3787402" cy="3392424"/>
          </a:xfrm>
          <a:prstGeom prst="rect">
            <a:avLst/>
          </a:prstGeom>
        </p:spPr>
        <p:txBody>
          <a:bodyPr anchor="ctr"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4" name="Title 2">
            <a:extLst>
              <a:ext uri="{FF2B5EF4-FFF2-40B4-BE49-F238E27FC236}">
                <a16:creationId xmlns:a16="http://schemas.microsoft.com/office/drawing/2014/main" id="{907E3E7C-A38C-47CA-B58C-6EC34372FF45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8128" y="2205832"/>
            <a:ext cx="272252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marR="0" lvl="0" indent="0" defTabSz="684213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3800" b="0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cs typeface="CiscoSansTT Light" panose="020B0503020201020303" pitchFamily="34" charset="0"/>
              </a:defRPr>
            </a:lvl1pPr>
            <a:lvl2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2pPr>
            <a:lvl3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3pPr>
            <a:lvl4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4pPr>
            <a:lvl5pPr defTabSz="684213" eaLnBrk="1" hangingPunct="1">
              <a:lnSpc>
                <a:spcPct val="80000"/>
              </a:lnSpc>
              <a:defRPr sz="3200">
                <a:solidFill>
                  <a:srgbClr val="676767"/>
                </a:solidFill>
              </a:defRPr>
            </a:lvl5pPr>
            <a:lvl6pPr marL="4572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6pPr>
            <a:lvl7pPr marL="9144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7pPr>
            <a:lvl8pPr marL="13716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8pPr>
            <a:lvl9pPr marL="1828800" defTabSz="684213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</a:defRPr>
            </a:lvl9pPr>
          </a:lstStyle>
          <a:p>
            <a:pPr lvl="0"/>
            <a:r>
              <a:rPr lang="en-US" sz="3600" noProof="0" dirty="0">
                <a:solidFill>
                  <a:schemeClr val="bg2"/>
                </a:solidFill>
              </a:rPr>
              <a:t>Agenda</a:t>
            </a:r>
          </a:p>
        </p:txBody>
      </p:sp>
      <p:sp>
        <p:nvSpPr>
          <p:cNvPr id="103" name="Footer Placeholder 2"/>
          <p:cNvSpPr>
            <a:spLocks noGrp="1"/>
          </p:cNvSpPr>
          <p:nvPr userDrawn="1"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sp>
        <p:nvSpPr>
          <p:cNvPr id="104" name="Slide Number Placeholder 1"/>
          <p:cNvSpPr>
            <a:spLocks noGrp="1"/>
          </p:cNvSpPr>
          <p:nvPr userDrawn="1"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white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EDAFA0C-3796-B740-8598-C5EB87A8A0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8D763816-C119-AE4B-97B5-0AB797F5DCBF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B2A8C941-A2E7-C348-A0FA-828DFC751EB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2852CA00-9B68-DA45-9A49-2F0877471968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F4BB293E-DED5-DF4E-9388-7F0B7063B25E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D703D62A-45BE-CB4D-B37D-57A8C43C9A5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5924D449-DA74-824E-B0B2-F22AE42E24D0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CC6CCB8-BB8E-A34B-A537-720E1C9A874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8A37B3C3-4A74-2C48-95B2-93E7A858FBE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B3693A2C-7F2B-5A42-A882-3D25348AB94D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465A124B-70B7-8144-8557-E8B6944C5C8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95301078-E884-124A-9176-DD25F1C668C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071F432F-2683-9C4E-B264-81ED64CCAE4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8753789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alf_Page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62301" y="1665182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>
              <a:lnSpc>
                <a:spcPct val="95000"/>
              </a:lnSpc>
              <a:spcBef>
                <a:spcPts val="111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0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lvl="0"/>
            <a:r>
              <a:rPr lang="en-GB" dirty="0"/>
              <a:t>First level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368655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>
              <a:defRPr sz="32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11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47F92D03-130C-0448-AC17-076C7BFE64B0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B361E55F-2D30-6F49-8FAC-CDB9A557CF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6387AD4-2F18-E041-99B3-E0392AC5560F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D5AF92F4-705D-804F-A9AE-BE4E748161C3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3E967575-E570-AB43-A344-0452C61CBDA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222BF98-F55E-3A45-A4D1-B36161C4BEE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FCF3F8-B6F7-D84A-8E91-C436C7EE8A76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CD61DB33-3B84-A34D-9D3D-C190B6B60B1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81775E60-0647-584A-8E05-32129B4118C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3D45A4FA-3967-A343-A513-A9D2726A30B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A5172E3-BB1F-A14D-B3FD-07F85AAB625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82EEA8E-67D1-AA42-BA93-7A21D21159E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3FE2A2E3-515C-FE45-A151-8F608F958034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C248979-919A-EB4C-BFCD-9A72C9E23DF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A318494-56B5-3543-A270-8BF0CED4B62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0051997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pos="2598" userDrawn="1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alf_Page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19100" y="1657350"/>
            <a:ext cx="3827463" cy="1828800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1812"/>
            <a:ext cx="3551237" cy="4059237"/>
          </a:xfrm>
          <a:prstGeom prst="rect">
            <a:avLst/>
          </a:prstGeom>
        </p:spPr>
        <p:txBody>
          <a:bodyPr lIns="91440" rIns="91440" anchor="t" anchorCtr="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tabLst/>
              <a:defRPr sz="2000">
                <a:solidFill>
                  <a:schemeClr val="tx1"/>
                </a:solidFill>
                <a:latin typeface="+mn-lt"/>
              </a:defRPr>
            </a:lvl1pPr>
            <a:lvl2pPr marL="346075" indent="-17621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</a:defRPr>
            </a:lvl3pPr>
            <a:lvl4pPr marL="574675" indent="-117475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tabLst/>
              <a:defRPr sz="1800">
                <a:latin typeface="CiscoSansTT Light" panose="020B0503020201020303" pitchFamily="34" charset="0"/>
              </a:defRPr>
            </a:lvl4pPr>
            <a:lvl5pPr marL="744538" indent="-112713">
              <a:lnSpc>
                <a:spcPct val="100000"/>
              </a:lnSpc>
              <a:buClr>
                <a:schemeClr val="tx1"/>
              </a:buClr>
              <a:buSzPct val="60000"/>
              <a:buFont typeface="Arial" panose="020B0604020202020204" pitchFamily="34" charset="0"/>
              <a:buChar char="•"/>
              <a:defRPr sz="18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74E55B2-8612-664F-933D-71B0FB9C2868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A7DDD3CB-2ED2-AE4D-A538-7380C3D52B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FD8359-691C-C74D-8F15-8302958D8DD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48D0703-6DCC-4145-83E2-962AAE376677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8D7405DD-F8F2-6140-8620-A5E6A40A1F2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473AFCB3-115A-454D-B073-52908F750AA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7B421FB-72F5-1643-BD22-850A3DC40EC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C22453C7-091F-7A4C-9C44-30F0BEDEA68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15D9C4A-222B-CB46-8DFC-AE3BD0EEDB4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232814-364E-2147-8CE9-2EED5E0F72D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56789BFF-298C-084E-A9F1-CF5A162D2B6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23ED3E01-524E-5843-8AF8-5B18D40B85D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BDD7060F-85B5-484E-AE52-00F24584D3D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52771A04-ECFE-BC41-BA59-F8B78E38919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6AAE7AC1-EB3C-744C-993E-E5BCFB4F61ED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56835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 userDrawn="1">
          <p15:clr>
            <a:srgbClr val="FBAE40"/>
          </p15:clr>
        </p15:guide>
        <p15:guide id="4" pos="2675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Half_Page_Text_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510540"/>
            <a:ext cx="3808797" cy="65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t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5097463" y="530352"/>
            <a:ext cx="3551237" cy="4080510"/>
          </a:xfrm>
          <a:prstGeom prst="rect">
            <a:avLst/>
          </a:prstGeom>
        </p:spPr>
        <p:txBody>
          <a:bodyPr lIns="91440" rIns="91440"/>
          <a:lstStyle>
            <a:lvl1pPr marL="169863" indent="-169863">
              <a:lnSpc>
                <a:spcPct val="95000"/>
              </a:lnSpc>
              <a:spcBef>
                <a:spcPts val="1110"/>
              </a:spcBef>
              <a:buClr>
                <a:schemeClr val="tx1"/>
              </a:buClr>
              <a:buSzPct val="80000"/>
              <a:defRPr sz="2000">
                <a:solidFill>
                  <a:schemeClr val="tx1"/>
                </a:solidFill>
                <a:latin typeface="+mn-lt"/>
              </a:defRPr>
            </a:lvl1pPr>
            <a:lvl2pPr marL="341313" indent="-171450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800">
                <a:solidFill>
                  <a:schemeClr val="tx1"/>
                </a:solidFill>
                <a:latin typeface="+mn-lt"/>
              </a:defRPr>
            </a:lvl2pPr>
            <a:lvl3pPr marL="511175" indent="-169863">
              <a:lnSpc>
                <a:spcPct val="95000"/>
              </a:lnSpc>
              <a:spcBef>
                <a:spcPts val="600"/>
              </a:spcBef>
              <a:buClr>
                <a:schemeClr val="tx1"/>
              </a:buClr>
              <a:buSzPct val="80000"/>
              <a:defRPr sz="1600">
                <a:solidFill>
                  <a:schemeClr val="tx1"/>
                </a:solidFill>
                <a:latin typeface="+mn-lt"/>
              </a:defRPr>
            </a:lvl3pPr>
            <a:lvl4pPr marL="457200" indent="-12382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4pPr>
            <a:lvl5pPr marL="574675" indent="-117475">
              <a:lnSpc>
                <a:spcPct val="100000"/>
              </a:lnSpc>
              <a:buClr>
                <a:schemeClr val="tx1"/>
              </a:buClr>
              <a:buSzPct val="60000"/>
              <a:defRPr sz="1600">
                <a:latin typeface="CiscoSansTT Light" panose="020B05030202010203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quarter" idx="12" hasCustomPrompt="1"/>
          </p:nvPr>
        </p:nvSpPr>
        <p:spPr>
          <a:xfrm>
            <a:off x="443528" y="1643459"/>
            <a:ext cx="3915970" cy="2925868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174625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24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1pPr>
            <a:lvl2pPr marL="341313" indent="-166688">
              <a:lnSpc>
                <a:spcPct val="95000"/>
              </a:lnSpc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8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2pPr>
            <a:lvl3pPr marL="511175" indent="-169863">
              <a:spcBef>
                <a:spcPts val="600"/>
              </a:spcBef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  <a:defRPr sz="1600" b="0" i="0">
                <a:solidFill>
                  <a:schemeClr val="bg1"/>
                </a:solidFill>
                <a:latin typeface="+mn-lt"/>
                <a:ea typeface="CiscoSansTT Thin" charset="0"/>
                <a:cs typeface="CiscoSansTT Thin" charset="0"/>
              </a:defRPr>
            </a:lvl3pPr>
            <a:lvl4pPr marL="517525" indent="-114300">
              <a:buClr>
                <a:schemeClr val="tx2"/>
              </a:buClr>
              <a:buSzPct val="60000"/>
              <a:buFont typeface="Arial"/>
              <a:buChar char="•"/>
              <a:defRPr sz="14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4pPr>
            <a:lvl5pPr marL="631825" indent="-114300">
              <a:buClr>
                <a:schemeClr val="tx2"/>
              </a:buClr>
              <a:buSzPct val="60000"/>
              <a:buFont typeface="Arial"/>
              <a:buChar char="•"/>
              <a:defRPr sz="1200" b="0" i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CiscoSansTT Thin" charset="0"/>
                <a:cs typeface="CiscoSansTT Thin" charset="0"/>
              </a:defRPr>
            </a:lvl5pPr>
          </a:lstStyle>
          <a:p>
            <a:pPr marL="174625" lvl="0" indent="-174625" algn="l" defTabSz="684213" rtl="0" eaLnBrk="1" fontAlgn="base" hangingPunct="1">
              <a:lnSpc>
                <a:spcPct val="95000"/>
              </a:lnSpc>
              <a:spcBef>
                <a:spcPts val="1110"/>
              </a:spcBef>
              <a:spcAft>
                <a:spcPct val="0"/>
              </a:spcAft>
              <a:buClr>
                <a:schemeClr val="bg1">
                  <a:lumMod val="75000"/>
                </a:schemeClr>
              </a:buClr>
              <a:buSzPct val="80000"/>
              <a:buFont typeface="Arial"/>
              <a:buChar char="•"/>
            </a:pPr>
            <a:r>
              <a:rPr lang="en-US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  <a:endParaRPr 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CD7512CA-58D8-FB41-809A-FEFA54A04A66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1D0A77E6-D409-C948-8DB1-E070EA4602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ACC5F76-34BC-D848-BCF5-E441FD68635B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D4EFEF8-4A71-D149-857A-0A578B5B333C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66EA2FC1-A072-0D49-B2A3-8EB03274A49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C101ED50-B5E5-644E-B2C5-3FEE40D2454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67A48975-4E3A-3843-9D46-89B1FDB9D0ED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99AD0F9E-AA8E-8147-9600-554AB3DAE20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26856D7B-8E51-CA4B-BC25-8176628F718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F5BD369-8581-8E43-AEB7-537BCC1B917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B9936A75-07E3-ED4D-8F0A-6B8544988BA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D8CEA84-6C99-BA4B-8C17-7F231925871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D855B0B2-2D27-EC4B-A38C-9AA99B80EB6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387A6B0-6DCD-D84E-91CA-FD43B5C04DB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7A712A8B-3CE5-5C4A-ADC6-D9ACB895AAC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7055128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4" pos="2675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Half_Page_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2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5089525" y="531813"/>
            <a:ext cx="3559175" cy="4059236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7D17265F-9DB8-B243-9D0F-9E6DC594F363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21D6142-AF52-D541-8B97-90D64B9406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700F23-F61B-3049-84C8-AAAEF840E0F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C4B0186-59CA-9144-8905-6CD00C58598A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B4E91F53-745D-4045-8F92-E0A3E28F4A5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6C7C97D-8D0A-6649-88CD-4E5CD25FDB63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54B151D9-FEA3-0041-B792-3329232537F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B97E2510-276E-B648-9C3B-FDC48D90CA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F26D5223-C318-E74D-94D6-D2F7DCA0D18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CF77F87-936D-5C45-8C9F-BB16ED2F17AA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CD0474E-5F8B-B544-9F6F-04831D29CF6D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56080D13-7281-AC40-B901-FE17DDC1C2EF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ABB2AA8C-CC4D-6F48-B044-EBAC0310E081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27D9C23A-F9B8-2747-98D9-4293D608EC4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D33F231-BCEA-874B-918B-C6A2A6C82BC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6427646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88" userDrawn="1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Half_Page_Headlin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bg1"/>
              </a:solidFill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5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A3597FB6-5BCA-9142-B4A2-0B0F126789C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28318DD6-1A3E-0B48-A7FF-F9B85EC05C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E892A37-EE79-7546-A187-ADA4A5CAA9DD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CDC5A679-199D-3749-B0E9-72C190F3AF9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E4E7E131-59F4-4147-979A-F0038D703313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02413925-982A-CB40-8DE4-913A2B0455A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reeform 33">
                <a:extLst>
                  <a:ext uri="{FF2B5EF4-FFF2-40B4-BE49-F238E27FC236}">
                    <a16:creationId xmlns:a16="http://schemas.microsoft.com/office/drawing/2014/main" id="{DE5ECA70-CC8A-1A44-A9C0-DF25AA02B2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 34">
                <a:extLst>
                  <a:ext uri="{FF2B5EF4-FFF2-40B4-BE49-F238E27FC236}">
                    <a16:creationId xmlns:a16="http://schemas.microsoft.com/office/drawing/2014/main" id="{E9A7CF70-DDCE-1F46-BCAE-40DF4E033211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8F14A069-713A-5549-8710-E1179D8722E1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F18A878-B987-BF49-B828-2BAA87ED2520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0DD2D577-C066-9B4A-AA9E-08315BAEBCF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DA4D4D55-CA9A-3543-849C-FC96C0E0C77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0F07DBDF-6E3E-4D42-9D73-C1022511359D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1AE3476D-B358-5842-8C87-2269FD34C9D4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98EEC4B5-C2FC-DC4A-9031-095B36CB24BB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44655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Half_Page_Picture_Fu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4580092" y="0"/>
            <a:ext cx="4563907" cy="5143500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59D0C4A-72E6-8442-90C2-1CB0AEE1DC89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F2CB99F5-B323-284C-AAF0-36D8C0783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234E964-1926-0F4D-87D2-C604EA6B744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571543A-44F1-424C-B2E2-25DACC821F8B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4B3E16E-3B99-D84C-A30C-1354972F6125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9FEF6327-B878-7F44-8F06-27D764A24051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089E22D9-4C9A-A340-B15B-20AA22F6EF74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FC0EF3A2-2FAF-B04A-B9E5-A80BF4D1277C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D7B9FFA-FC9E-EA4D-93D1-BD4151D3723E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2079103-FD1E-B94A-B273-8D7F825AF503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090CA71-E588-F14F-BB33-52710677C9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33FF30E-2DEA-5D41-BAAE-F4A5F731365A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8C86C7CD-BFDF-3648-924F-AE612F4CB82C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5E0F7F-98CD-0C4C-B896-CB7219A297B7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20DCCE8C-DDD4-664D-B2DE-EBDBB33BDC77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81808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3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Half_Page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6" name="Chart Placeholder 5"/>
          <p:cNvSpPr>
            <a:spLocks noGrp="1"/>
          </p:cNvSpPr>
          <p:nvPr>
            <p:ph type="chart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2F710795-8511-9348-A4F8-BC9782C393E2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E0653DFF-EC5D-434A-9895-7D1C5F7230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8146A9F-0C3D-F544-ACA4-9D10C7713CB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F1B4695-4A21-9E48-8507-3D04DF778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23038E49-95E6-6846-BF66-391EC0E114C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C010D358-F7D4-3A44-A74A-230822E1C8D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E4D6BA7B-9AB5-1A4F-8091-3B31DEEA324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374C8464-FD3F-1D4C-9758-47A3C77321CE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CF62C92-D161-7D4F-B390-9DBD9328A7D3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0C6543DD-2AAA-2D42-AE27-72DB234918EE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F8F072C8-6F74-B24C-B3E1-702144044577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C89B0E3-8AC2-864B-A0EE-3ADDA6F6F6A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95ED0F7-161A-4D4C-8EED-60D3FC544C90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BB218624-C0BB-FF48-9580-7363EAAC232D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097ACC98-631F-3247-976B-228C996B3F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18367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Half_Page_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latin typeface="CiscoSansTT Light" panose="020B0503020201020303" pitchFamily="34" charset="0"/>
            </a:endParaRPr>
          </a:p>
        </p:txBody>
      </p:sp>
      <p:sp>
        <p:nvSpPr>
          <p:cNvPr id="3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659731"/>
            <a:ext cx="3808797" cy="182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kern="1200" dirty="0">
                <a:solidFill>
                  <a:schemeClr val="bg1"/>
                </a:solidFill>
                <a:latin typeface="+mj-lt"/>
                <a:ea typeface="ＭＳ Ｐゴシック" charset="0"/>
                <a:cs typeface="Tipo de letra del sistema Fina" charset="0"/>
              </a:defRPr>
            </a:lvl1pPr>
          </a:lstStyle>
          <a:p>
            <a:pPr lvl="0"/>
            <a:r>
              <a:rPr lang="en-GB" dirty="0"/>
              <a:t>Click to edit Master title style</a:t>
            </a:r>
          </a:p>
        </p:txBody>
      </p:sp>
      <p:sp>
        <p:nvSpPr>
          <p:cNvPr id="7" name="Table Placeholder 6"/>
          <p:cNvSpPr>
            <a:spLocks noGrp="1"/>
          </p:cNvSpPr>
          <p:nvPr>
            <p:ph type="tbl" sz="quarter" idx="10"/>
          </p:nvPr>
        </p:nvSpPr>
        <p:spPr>
          <a:xfrm>
            <a:off x="5089525" y="503238"/>
            <a:ext cx="3559175" cy="4087812"/>
          </a:xfrm>
          <a:prstGeom prst="rect">
            <a:avLst/>
          </a:prstGeom>
        </p:spPr>
        <p:txBody>
          <a:bodyPr anchor="ctr" anchorCtr="0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1"/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5C202563-00FB-5341-8D23-C988A3CEF77F}"/>
              </a:ext>
            </a:extLst>
          </p:cNvPr>
          <p:cNvSpPr>
            <a:spLocks noChangeArrowheads="1"/>
          </p:cNvSpPr>
          <p:nvPr userDrawn="1"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0E7F7332-79E5-864C-8161-34BDA88755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A2BFBA5-14EF-7A41-B714-9CCB96CB4C5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5D1E142-ED80-DA4F-A28D-D7918C5E0375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67F5A668-5E50-8343-9944-D1F9202A3F7C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E43CFFD0-7AD2-7F4A-94FE-D436D0E01747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2CB0315-C9EA-024F-AE6F-99218B5C479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32B1AC3-6EF8-E149-834D-FF20C4FC4AD2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82890EDF-8900-2544-9BB7-C547E6A321C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F5B9BEC-9A60-7B49-950C-81E73675D30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8D10201B-1130-D545-BD34-F49FA9C1875C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CDFC3E64-665B-E844-8531-2E298D8847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E868AC2D-A54E-5C4B-BD71-CE4B0EDE4D58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E4754358-983A-6748-B9DD-48AC0F0224FB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5E28F694-FC6D-E243-9B03-216D8255018C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13787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4">
          <p15:clr>
            <a:srgbClr val="FBAE40"/>
          </p15:clr>
        </p15:guide>
        <p15:guide id="3" orient="horz" pos="2196">
          <p15:clr>
            <a:srgbClr val="FBAE40"/>
          </p15:clr>
        </p15:guide>
        <p15:guide id="4" pos="2675">
          <p15:clr>
            <a:srgbClr val="FBAE40"/>
          </p15:clr>
        </p15:guide>
        <p15:guide id="7" pos="3206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54B8AABE-ECCD-CE4E-9D51-DE65BBE2A4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1910" y="268910"/>
            <a:ext cx="1623761" cy="24750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11D37B-79D2-1F07-52A3-42A154555F9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38845" r="1953" b="53452"/>
          <a:stretch>
            <a:fillRect/>
          </a:stretch>
        </p:blipFill>
        <p:spPr>
          <a:xfrm rot="19800000">
            <a:off x="-559980" y="-1518374"/>
            <a:ext cx="10490686" cy="8572951"/>
          </a:xfrm>
          <a:custGeom>
            <a:avLst/>
            <a:gdLst>
              <a:gd name="connsiteX0" fmla="*/ 3357151 w 10490686"/>
              <a:gd name="connsiteY0" fmla="*/ 0 h 8572951"/>
              <a:gd name="connsiteX1" fmla="*/ 10490686 w 10490686"/>
              <a:gd name="connsiteY1" fmla="*/ 4118549 h 8572951"/>
              <a:gd name="connsiteX2" fmla="*/ 7918936 w 10490686"/>
              <a:gd name="connsiteY2" fmla="*/ 8572951 h 8572951"/>
              <a:gd name="connsiteX3" fmla="*/ 0 w 10490686"/>
              <a:gd name="connsiteY3" fmla="*/ 4000951 h 8572951"/>
              <a:gd name="connsiteX4" fmla="*/ 2309950 w 10490686"/>
              <a:gd name="connsiteY4" fmla="*/ 0 h 857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0686" h="8572951">
                <a:moveTo>
                  <a:pt x="3357151" y="0"/>
                </a:moveTo>
                <a:lnTo>
                  <a:pt x="10490686" y="4118549"/>
                </a:lnTo>
                <a:lnTo>
                  <a:pt x="7918936" y="8572951"/>
                </a:lnTo>
                <a:lnTo>
                  <a:pt x="0" y="4000951"/>
                </a:lnTo>
                <a:lnTo>
                  <a:pt x="2309950" y="0"/>
                </a:lnTo>
                <a:close/>
              </a:path>
            </a:pathLst>
          </a:cu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C58AD29-235E-404E-93AF-A822BBF6C2D4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rgbClr val="051C2C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</p:spTree>
    <p:extLst>
      <p:ext uri="{BB962C8B-B14F-4D97-AF65-F5344CB8AC3E}">
        <p14:creationId xmlns:p14="http://schemas.microsoft.com/office/powerpoint/2010/main" val="23470174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945ECD-0767-6C23-C77F-1390E047878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38845" r="1953" b="53452"/>
          <a:stretch>
            <a:fillRect/>
          </a:stretch>
        </p:blipFill>
        <p:spPr>
          <a:xfrm rot="19800000">
            <a:off x="-559980" y="-1518374"/>
            <a:ext cx="10490686" cy="8572951"/>
          </a:xfrm>
          <a:custGeom>
            <a:avLst/>
            <a:gdLst>
              <a:gd name="connsiteX0" fmla="*/ 3357151 w 10490686"/>
              <a:gd name="connsiteY0" fmla="*/ 0 h 8572951"/>
              <a:gd name="connsiteX1" fmla="*/ 10490686 w 10490686"/>
              <a:gd name="connsiteY1" fmla="*/ 4118549 h 8572951"/>
              <a:gd name="connsiteX2" fmla="*/ 7918936 w 10490686"/>
              <a:gd name="connsiteY2" fmla="*/ 8572951 h 8572951"/>
              <a:gd name="connsiteX3" fmla="*/ 0 w 10490686"/>
              <a:gd name="connsiteY3" fmla="*/ 4000951 h 8572951"/>
              <a:gd name="connsiteX4" fmla="*/ 2309950 w 10490686"/>
              <a:gd name="connsiteY4" fmla="*/ 0 h 8572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90686" h="8572951">
                <a:moveTo>
                  <a:pt x="3357151" y="0"/>
                </a:moveTo>
                <a:lnTo>
                  <a:pt x="10490686" y="4118549"/>
                </a:lnTo>
                <a:lnTo>
                  <a:pt x="7918936" y="8572951"/>
                </a:lnTo>
                <a:lnTo>
                  <a:pt x="0" y="4000951"/>
                </a:lnTo>
                <a:lnTo>
                  <a:pt x="2309950" y="0"/>
                </a:lnTo>
                <a:close/>
              </a:path>
            </a:pathLst>
          </a:custGeom>
        </p:spPr>
      </p:pic>
      <p:grpSp>
        <p:nvGrpSpPr>
          <p:cNvPr id="47" name="Group 46">
            <a:extLst>
              <a:ext uri="{FF2B5EF4-FFF2-40B4-BE49-F238E27FC236}">
                <a16:creationId xmlns:a16="http://schemas.microsoft.com/office/drawing/2014/main" id="{BBAF4DFC-168F-B447-90E7-36F1786002FC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10C36C89-2BAB-F249-BA2C-C95F9E3A6B3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55" name="Freeform 54">
                <a:extLst>
                  <a:ext uri="{FF2B5EF4-FFF2-40B4-BE49-F238E27FC236}">
                    <a16:creationId xmlns:a16="http://schemas.microsoft.com/office/drawing/2014/main" id="{FA0D7B8C-09C5-E641-9E50-95C9B141D76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reeform 55">
                <a:extLst>
                  <a:ext uri="{FF2B5EF4-FFF2-40B4-BE49-F238E27FC236}">
                    <a16:creationId xmlns:a16="http://schemas.microsoft.com/office/drawing/2014/main" id="{9E67653A-79A9-E54F-86DE-A291F699080A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reeform 56">
                <a:extLst>
                  <a:ext uri="{FF2B5EF4-FFF2-40B4-BE49-F238E27FC236}">
                    <a16:creationId xmlns:a16="http://schemas.microsoft.com/office/drawing/2014/main" id="{D228CE53-C814-274F-B646-711F5867207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reeform 57">
                <a:extLst>
                  <a:ext uri="{FF2B5EF4-FFF2-40B4-BE49-F238E27FC236}">
                    <a16:creationId xmlns:a16="http://schemas.microsoft.com/office/drawing/2014/main" id="{3DC8B629-8B5C-0849-B222-21D6371992E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reeform 58">
                <a:extLst>
                  <a:ext uri="{FF2B5EF4-FFF2-40B4-BE49-F238E27FC236}">
                    <a16:creationId xmlns:a16="http://schemas.microsoft.com/office/drawing/2014/main" id="{728BFA1F-93AC-134A-8F53-E0EA06CFFAE7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A3CD6CA-B5B5-3244-9519-A56398875F1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50" name="Freeform 49">
                <a:extLst>
                  <a:ext uri="{FF2B5EF4-FFF2-40B4-BE49-F238E27FC236}">
                    <a16:creationId xmlns:a16="http://schemas.microsoft.com/office/drawing/2014/main" id="{20EE3B4A-4F5F-774E-8961-8DD38BCE802A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reeform 50">
                <a:extLst>
                  <a:ext uri="{FF2B5EF4-FFF2-40B4-BE49-F238E27FC236}">
                    <a16:creationId xmlns:a16="http://schemas.microsoft.com/office/drawing/2014/main" id="{206E0E2D-0731-BE45-A0B6-92911AF74C3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reeform 51">
                <a:extLst>
                  <a:ext uri="{FF2B5EF4-FFF2-40B4-BE49-F238E27FC236}">
                    <a16:creationId xmlns:a16="http://schemas.microsoft.com/office/drawing/2014/main" id="{11EF6B01-E6C6-6442-A3AC-192D7DAD3EC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reeform 52">
                <a:extLst>
                  <a:ext uri="{FF2B5EF4-FFF2-40B4-BE49-F238E27FC236}">
                    <a16:creationId xmlns:a16="http://schemas.microsoft.com/office/drawing/2014/main" id="{5CA21DE5-A20C-CA49-B7B0-12215AD22E42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reeform 53">
                <a:extLst>
                  <a:ext uri="{FF2B5EF4-FFF2-40B4-BE49-F238E27FC236}">
                    <a16:creationId xmlns:a16="http://schemas.microsoft.com/office/drawing/2014/main" id="{9B01FE26-C35D-D14F-A071-DFD34F7B04A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54B8AABE-ECCD-CE4E-9D51-DE65BBE2A48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1910" y="268910"/>
            <a:ext cx="1623761" cy="247502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92221F4C-4D30-B24D-A195-02E62C15F698}"/>
              </a:ext>
            </a:extLst>
          </p:cNvPr>
          <p:cNvSpPr txBox="1">
            <a:spLocks/>
          </p:cNvSpPr>
          <p:nvPr userDrawn="1"/>
        </p:nvSpPr>
        <p:spPr bwMode="white">
          <a:xfrm>
            <a:off x="456049" y="1910363"/>
            <a:ext cx="2821843" cy="1322774"/>
          </a:xfrm>
          <a:prstGeom prst="rect">
            <a:avLst/>
          </a:prstGeom>
          <a:noFill/>
          <a:ln>
            <a:noFill/>
          </a:ln>
          <a:effectLst>
            <a:softEdge rad="635000"/>
          </a:effectLst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 marL="6251" indent="-6251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lang="en-US" sz="3200" b="0" i="0" u="none" kern="1200" dirty="0">
                <a:solidFill>
                  <a:schemeClr val="bg2"/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6251" marR="0" lvl="0" indent="-6251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Thank you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C58AD29-235E-404E-93AF-A822BBF6C2D4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rgbClr val="051C2C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</p:spTree>
    <p:extLst>
      <p:ext uri="{BB962C8B-B14F-4D97-AF65-F5344CB8AC3E}">
        <p14:creationId xmlns:p14="http://schemas.microsoft.com/office/powerpoint/2010/main" val="4267169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EB268D-1521-2EAC-6593-3ADF2F3FF3A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85" t="46695" r="46995" b="46695"/>
          <a:stretch/>
        </p:blipFill>
        <p:spPr>
          <a:xfrm>
            <a:off x="0" y="0"/>
            <a:ext cx="9144002" cy="1219200"/>
          </a:xfrm>
          <a:custGeom>
            <a:avLst/>
            <a:gdLst>
              <a:gd name="connsiteX0" fmla="*/ 0 w 9143999"/>
              <a:gd name="connsiteY0" fmla="*/ 0 h 1219200"/>
              <a:gd name="connsiteX1" fmla="*/ 9143999 w 9143999"/>
              <a:gd name="connsiteY1" fmla="*/ 0 h 1219200"/>
              <a:gd name="connsiteX2" fmla="*/ 9143999 w 9143999"/>
              <a:gd name="connsiteY2" fmla="*/ 1219200 h 1219200"/>
              <a:gd name="connsiteX3" fmla="*/ 0 w 9143999"/>
              <a:gd name="connsiteY3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3999" h="1219200">
                <a:moveTo>
                  <a:pt x="0" y="0"/>
                </a:moveTo>
                <a:lnTo>
                  <a:pt x="9143999" y="0"/>
                </a:lnTo>
                <a:lnTo>
                  <a:pt x="9143999" y="1219200"/>
                </a:lnTo>
                <a:lnTo>
                  <a:pt x="0" y="1219200"/>
                </a:lnTo>
                <a:close/>
              </a:path>
            </a:pathLst>
          </a:custGeom>
        </p:spPr>
      </p:pic>
      <p:sp>
        <p:nvSpPr>
          <p:cNvPr id="5" name="Content Placeholder 4"/>
          <p:cNvSpPr>
            <a:spLocks noGrp="1"/>
          </p:cNvSpPr>
          <p:nvPr>
            <p:ph sz="quarter" idx="11" hasCustomPrompt="1"/>
          </p:nvPr>
        </p:nvSpPr>
        <p:spPr>
          <a:xfrm>
            <a:off x="443997" y="1506908"/>
            <a:ext cx="8266112" cy="2743200"/>
          </a:xfrm>
          <a:prstGeom prst="rect">
            <a:avLst/>
          </a:prstGeom>
        </p:spPr>
        <p:txBody>
          <a:bodyPr/>
          <a:lstStyle>
            <a:lvl1pPr>
              <a:spcBef>
                <a:spcPts val="1110"/>
              </a:spcBef>
              <a:buClr>
                <a:schemeClr val="tx1"/>
              </a:buClr>
              <a:buSzPct val="80000"/>
              <a:defRPr lang="en-US" sz="20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1pPr>
            <a:lvl2pPr marL="341313" indent="-171450">
              <a:spcBef>
                <a:spcPts val="600"/>
              </a:spcBef>
              <a:buClr>
                <a:schemeClr val="tx1"/>
              </a:buClr>
              <a:buSzPct val="80000"/>
              <a:defRPr lang="en-US" sz="1800" b="0" i="0" kern="1200" dirty="0" smtClean="0">
                <a:solidFill>
                  <a:schemeClr val="tx1"/>
                </a:solidFill>
                <a:latin typeface="+mn-lt"/>
                <a:ea typeface="CiscoSansTT Light" panose="020B0503020201020303" pitchFamily="34" charset="0"/>
                <a:cs typeface="CiscoSansTT Light" panose="020B0503020201020303" pitchFamily="34" charset="0"/>
              </a:defRPr>
            </a:lvl2pPr>
            <a:lvl3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3pPr>
            <a:lvl4pPr>
              <a:defRPr lang="en-US" sz="2000" b="0" i="0" kern="1200" dirty="0" smtClean="0">
                <a:solidFill>
                  <a:schemeClr val="tx1"/>
                </a:solidFill>
                <a:latin typeface="CiscoSansTT Light" panose="020B0503020201020303" pitchFamily="34" charset="0"/>
                <a:ea typeface="CiscoSansTT Light" panose="020B0503020201020303" pitchFamily="34" charset="0"/>
                <a:cs typeface="CiscoSansTT Light" panose="020B0503020201020303" pitchFamily="34" charset="0"/>
              </a:defRPr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4" name="Slide Number Placeholder 1"/>
          <p:cNvSpPr>
            <a:spLocks noGrp="1"/>
          </p:cNvSpPr>
          <p:nvPr>
            <p:ph type="sldNum" sz="quarter" idx="4"/>
          </p:nvPr>
        </p:nvSpPr>
        <p:spPr bwMode="white"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EAC03F-B0CE-1F4E-BCCB-6F1F2923D86E}"/>
              </a:ext>
            </a:extLst>
          </p:cNvPr>
          <p:cNvSpPr txBox="1"/>
          <p:nvPr userDrawn="1"/>
        </p:nvSpPr>
        <p:spPr>
          <a:xfrm>
            <a:off x="4223186" y="4909949"/>
            <a:ext cx="697628" cy="215444"/>
          </a:xfrm>
          <a:prstGeom prst="rect">
            <a:avLst/>
          </a:prstGeom>
          <a:noFill/>
        </p:spPr>
        <p:txBody>
          <a:bodyPr wrap="none" rtlCol="0" anchor="b">
            <a:spAutoFit/>
          </a:bodyPr>
          <a:lstStyle/>
          <a:p>
            <a:pPr lvl="0" algn="ctr">
              <a:defRPr/>
            </a:pPr>
            <a:r>
              <a:rPr lang="en-US" sz="800" dirty="0">
                <a:solidFill>
                  <a:schemeClr val="tx1"/>
                </a:solidFill>
                <a:latin typeface="+mn-lt"/>
                <a:cs typeface="CiscoSansTT Light" panose="020B0503020201020303" pitchFamily="34" charset="0"/>
              </a:rPr>
              <a:t>#CiscoLive</a:t>
            </a:r>
          </a:p>
        </p:txBody>
      </p:sp>
      <p:sp>
        <p:nvSpPr>
          <p:cNvPr id="101" name="Rectangle 4">
            <a:extLst>
              <a:ext uri="{FF2B5EF4-FFF2-40B4-BE49-F238E27FC236}">
                <a16:creationId xmlns:a16="http://schemas.microsoft.com/office/drawing/2014/main" id="{AED59B0F-C472-469F-8983-6C5A6F04ED5F}"/>
              </a:ext>
            </a:extLst>
          </p:cNvPr>
          <p:cNvSpPr>
            <a:spLocks noChangeArrowheads="1"/>
          </p:cNvSpPr>
          <p:nvPr userDrawn="1"/>
        </p:nvSpPr>
        <p:spPr bwMode="white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918DF5AE-8D5B-F141-ACBC-503404AFF81D}"/>
              </a:ext>
            </a:extLst>
          </p:cNvPr>
          <p:cNvSpPr txBox="1">
            <a:spLocks/>
          </p:cNvSpPr>
          <p:nvPr userDrawn="1"/>
        </p:nvSpPr>
        <p:spPr bwMode="auto">
          <a:xfrm>
            <a:off x="448055" y="191707"/>
            <a:ext cx="2722529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>
            <a:lvl1pPr algn="l" defTabSz="684213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lang="en-GB" sz="3200" b="0" i="0" u="none" kern="1200" dirty="0">
                <a:solidFill>
                  <a:schemeClr val="bg1">
                    <a:lumMod val="75000"/>
                  </a:schemeClr>
                </a:solidFill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2pPr>
            <a:lvl3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3pPr>
            <a:lvl4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4pPr>
            <a:lvl5pPr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5pPr>
            <a:lvl6pPr marL="4572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6pPr>
            <a:lvl7pPr marL="9144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7pPr>
            <a:lvl8pPr marL="13716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8pPr>
            <a:lvl9pPr marL="1828800" algn="l" defTabSz="684213" rtl="0" eaLnBrk="1" fontAlgn="base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3200">
                <a:solidFill>
                  <a:srgbClr val="676767"/>
                </a:solidFill>
                <a:latin typeface="Arial" charset="0"/>
                <a:ea typeface="ＭＳ Ｐゴシック" charset="0"/>
              </a:defRPr>
            </a:lvl9pPr>
          </a:lstStyle>
          <a:p>
            <a:pPr marL="0" marR="0" lvl="0" indent="0" algn="l" defTabSz="684213" rtl="0" eaLnBrk="1" fontAlgn="base" latinLnBrk="0" hangingPunct="1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+mj-lt"/>
                <a:ea typeface="ＭＳ Ｐゴシック" charset="0"/>
                <a:cs typeface="CiscoSansTT Light" panose="020B0503020201020303" pitchFamily="34" charset="0"/>
              </a:rPr>
              <a:t>Agenda</a:t>
            </a:r>
          </a:p>
        </p:txBody>
      </p:sp>
      <p:sp>
        <p:nvSpPr>
          <p:cNvPr id="15" name="Footer Placeholder 2">
            <a:extLst>
              <a:ext uri="{FF2B5EF4-FFF2-40B4-BE49-F238E27FC236}">
                <a16:creationId xmlns:a16="http://schemas.microsoft.com/office/drawing/2014/main" id="{E1277112-482E-1947-814F-DADBA891D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/>
              <a:t>Session ID CISCOU-2039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4C6568A-8090-1E4E-B084-F234785BF109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4D67A12-8E2E-394C-8616-9F35901DF04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F2DF5007-AD62-A144-8953-70AEC3558F30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E5FBB146-5ABB-5E41-B0DF-03C5C9140D9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034FCECA-191D-EE4A-BCDB-5F90C2AE7AE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reeform 31">
                <a:extLst>
                  <a:ext uri="{FF2B5EF4-FFF2-40B4-BE49-F238E27FC236}">
                    <a16:creationId xmlns:a16="http://schemas.microsoft.com/office/drawing/2014/main" id="{03930FF4-6754-F740-AB49-7AD7978C9FB4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 32">
                <a:extLst>
                  <a:ext uri="{FF2B5EF4-FFF2-40B4-BE49-F238E27FC236}">
                    <a16:creationId xmlns:a16="http://schemas.microsoft.com/office/drawing/2014/main" id="{5418B959-0F16-4D45-A0AB-85306709735A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B7DF69F-C437-6B49-936C-1DFA5563F089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E5001CB8-A193-FA43-8B80-48B384C96E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EF93AA8A-FD79-3B4D-B053-D428AADDFDC0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5ADBE805-5FA8-004C-A2F7-DF202BC18CC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895E42AD-3836-834D-8818-33D430ADFD2C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ACB3AD32-E802-5E4B-92CA-4A9117D6E063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62140829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10A4B7-EEAF-34D5-7590-59BC8D0CF91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2560" r="57242" b="32558"/>
          <a:stretch/>
        </p:blipFill>
        <p:spPr>
          <a:xfrm>
            <a:off x="3077729" y="0"/>
            <a:ext cx="6066272" cy="5143500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D75A970F-6F5A-E9D6-C865-DDD0EAF4916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23974" y="2286410"/>
            <a:ext cx="5468112" cy="570680"/>
            <a:chOff x="535546" y="2463009"/>
            <a:chExt cx="2044364" cy="213361"/>
          </a:xfrm>
          <a:solidFill>
            <a:srgbClr val="051C2C"/>
          </a:solidFill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4EF81F2-CF6E-77F6-0786-580F56FC7A87}"/>
                </a:ext>
              </a:extLst>
            </p:cNvPr>
            <p:cNvGrpSpPr/>
            <p:nvPr/>
          </p:nvGrpSpPr>
          <p:grpSpPr>
            <a:xfrm>
              <a:off x="535546" y="2463009"/>
              <a:ext cx="456533" cy="213303"/>
              <a:chOff x="535546" y="2463009"/>
              <a:chExt cx="456533" cy="213303"/>
            </a:xfrm>
            <a:grpFill/>
          </p:grpSpPr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ABFC8437-7F41-9482-A0F5-32F5548BA0AB}"/>
                  </a:ext>
                </a:extLst>
              </p:cNvPr>
              <p:cNvSpPr/>
              <p:nvPr/>
            </p:nvSpPr>
            <p:spPr>
              <a:xfrm>
                <a:off x="535546" y="2463009"/>
                <a:ext cx="182668" cy="213272"/>
              </a:xfrm>
              <a:custGeom>
                <a:avLst/>
                <a:gdLst>
                  <a:gd name="connsiteX0" fmla="*/ 182668 w 182668"/>
                  <a:gd name="connsiteY0" fmla="*/ 101500 h 213272"/>
                  <a:gd name="connsiteX1" fmla="*/ 182668 w 182668"/>
                  <a:gd name="connsiteY1" fmla="*/ 209082 h 213272"/>
                  <a:gd name="connsiteX2" fmla="*/ 165289 w 182668"/>
                  <a:gd name="connsiteY2" fmla="*/ 209082 h 213272"/>
                  <a:gd name="connsiteX3" fmla="*/ 162031 w 182668"/>
                  <a:gd name="connsiteY3" fmla="*/ 180117 h 213272"/>
                  <a:gd name="connsiteX4" fmla="*/ 132704 w 182668"/>
                  <a:gd name="connsiteY4" fmla="*/ 205978 h 213272"/>
                  <a:gd name="connsiteX5" fmla="*/ 94688 w 182668"/>
                  <a:gd name="connsiteY5" fmla="*/ 213219 h 213272"/>
                  <a:gd name="connsiteX6" fmla="*/ 24087 w 182668"/>
                  <a:gd name="connsiteY6" fmla="*/ 182186 h 213272"/>
                  <a:gd name="connsiteX7" fmla="*/ 191 w 182668"/>
                  <a:gd name="connsiteY7" fmla="*/ 106672 h 213272"/>
                  <a:gd name="connsiteX8" fmla="*/ 31690 w 182668"/>
                  <a:gd name="connsiteY8" fmla="*/ 23916 h 213272"/>
                  <a:gd name="connsiteX9" fmla="*/ 95774 w 182668"/>
                  <a:gd name="connsiteY9" fmla="*/ 124 h 213272"/>
                  <a:gd name="connsiteX10" fmla="*/ 156600 w 182668"/>
                  <a:gd name="connsiteY10" fmla="*/ 19779 h 213272"/>
                  <a:gd name="connsiteX11" fmla="*/ 181582 w 182668"/>
                  <a:gd name="connsiteY11" fmla="*/ 62191 h 213272"/>
                  <a:gd name="connsiteX12" fmla="*/ 158772 w 182668"/>
                  <a:gd name="connsiteY12" fmla="*/ 62191 h 213272"/>
                  <a:gd name="connsiteX13" fmla="*/ 134877 w 182668"/>
                  <a:gd name="connsiteY13" fmla="*/ 29089 h 213272"/>
                  <a:gd name="connsiteX14" fmla="*/ 94688 w 182668"/>
                  <a:gd name="connsiteY14" fmla="*/ 18744 h 213272"/>
                  <a:gd name="connsiteX15" fmla="*/ 41466 w 182668"/>
                  <a:gd name="connsiteY15" fmla="*/ 43571 h 213272"/>
                  <a:gd name="connsiteX16" fmla="*/ 23001 w 182668"/>
                  <a:gd name="connsiteY16" fmla="*/ 106672 h 213272"/>
                  <a:gd name="connsiteX17" fmla="*/ 47983 w 182668"/>
                  <a:gd name="connsiteY17" fmla="*/ 174945 h 213272"/>
                  <a:gd name="connsiteX18" fmla="*/ 95774 w 182668"/>
                  <a:gd name="connsiteY18" fmla="*/ 194599 h 213272"/>
                  <a:gd name="connsiteX19" fmla="*/ 143566 w 182668"/>
                  <a:gd name="connsiteY19" fmla="*/ 177014 h 213272"/>
                  <a:gd name="connsiteX20" fmla="*/ 160945 w 182668"/>
                  <a:gd name="connsiteY20" fmla="*/ 139774 h 213272"/>
                  <a:gd name="connsiteX21" fmla="*/ 160945 w 182668"/>
                  <a:gd name="connsiteY21" fmla="*/ 119085 h 213272"/>
                  <a:gd name="connsiteX22" fmla="*/ 94688 w 182668"/>
                  <a:gd name="connsiteY22" fmla="*/ 119085 h 213272"/>
                  <a:gd name="connsiteX23" fmla="*/ 94688 w 182668"/>
                  <a:gd name="connsiteY23" fmla="*/ 101500 h 213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182668" h="213272">
                    <a:moveTo>
                      <a:pt x="182668" y="101500"/>
                    </a:moveTo>
                    <a:lnTo>
                      <a:pt x="182668" y="209082"/>
                    </a:lnTo>
                    <a:lnTo>
                      <a:pt x="165289" y="209082"/>
                    </a:lnTo>
                    <a:lnTo>
                      <a:pt x="162031" y="180117"/>
                    </a:lnTo>
                    <a:cubicBezTo>
                      <a:pt x="155341" y="191451"/>
                      <a:pt x="145082" y="200496"/>
                      <a:pt x="132704" y="205978"/>
                    </a:cubicBezTo>
                    <a:cubicBezTo>
                      <a:pt x="120753" y="211047"/>
                      <a:pt x="107767" y="213520"/>
                      <a:pt x="94688" y="213219"/>
                    </a:cubicBezTo>
                    <a:cubicBezTo>
                      <a:pt x="67312" y="214156"/>
                      <a:pt x="41100" y="202634"/>
                      <a:pt x="24087" y="182186"/>
                    </a:cubicBezTo>
                    <a:cubicBezTo>
                      <a:pt x="7052" y="160471"/>
                      <a:pt x="-1408" y="133736"/>
                      <a:pt x="191" y="106672"/>
                    </a:cubicBezTo>
                    <a:cubicBezTo>
                      <a:pt x="191" y="70466"/>
                      <a:pt x="11053" y="43571"/>
                      <a:pt x="31690" y="23916"/>
                    </a:cubicBezTo>
                    <a:cubicBezTo>
                      <a:pt x="48865" y="8163"/>
                      <a:pt x="71936" y="-403"/>
                      <a:pt x="95774" y="124"/>
                    </a:cubicBezTo>
                    <a:cubicBezTo>
                      <a:pt x="117952" y="-1039"/>
                      <a:pt x="139744" y="6003"/>
                      <a:pt x="156600" y="19779"/>
                    </a:cubicBezTo>
                    <a:cubicBezTo>
                      <a:pt x="170159" y="30478"/>
                      <a:pt x="179062" y="45593"/>
                      <a:pt x="181582" y="62191"/>
                    </a:cubicBezTo>
                    <a:lnTo>
                      <a:pt x="158772" y="62191"/>
                    </a:lnTo>
                    <a:cubicBezTo>
                      <a:pt x="155816" y="48541"/>
                      <a:pt x="147199" y="36606"/>
                      <a:pt x="134877" y="29089"/>
                    </a:cubicBezTo>
                    <a:cubicBezTo>
                      <a:pt x="122752" y="22147"/>
                      <a:pt x="108833" y="18564"/>
                      <a:pt x="94688" y="18744"/>
                    </a:cubicBezTo>
                    <a:cubicBezTo>
                      <a:pt x="73696" y="17985"/>
                      <a:pt x="53705" y="27310"/>
                      <a:pt x="41466" y="43571"/>
                    </a:cubicBezTo>
                    <a:cubicBezTo>
                      <a:pt x="27850" y="61945"/>
                      <a:pt x="21326" y="84239"/>
                      <a:pt x="23001" y="106672"/>
                    </a:cubicBezTo>
                    <a:cubicBezTo>
                      <a:pt x="21679" y="131659"/>
                      <a:pt x="30641" y="156152"/>
                      <a:pt x="47983" y="174945"/>
                    </a:cubicBezTo>
                    <a:cubicBezTo>
                      <a:pt x="60453" y="187402"/>
                      <a:pt x="77703" y="194496"/>
                      <a:pt x="95774" y="194599"/>
                    </a:cubicBezTo>
                    <a:cubicBezTo>
                      <a:pt x="113516" y="194963"/>
                      <a:pt x="130690" y="188643"/>
                      <a:pt x="143566" y="177014"/>
                    </a:cubicBezTo>
                    <a:cubicBezTo>
                      <a:pt x="154466" y="167388"/>
                      <a:pt x="160747" y="153929"/>
                      <a:pt x="160945" y="139774"/>
                    </a:cubicBezTo>
                    <a:lnTo>
                      <a:pt x="160945" y="119085"/>
                    </a:lnTo>
                    <a:lnTo>
                      <a:pt x="94688" y="119085"/>
                    </a:lnTo>
                    <a:lnTo>
                      <a:pt x="94688" y="10150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C74BC5EB-14DA-2E43-A26E-CCBC39C6F868}"/>
                  </a:ext>
                </a:extLst>
              </p:cNvPr>
              <p:cNvSpPr/>
              <p:nvPr/>
            </p:nvSpPr>
            <p:spPr>
              <a:xfrm>
                <a:off x="794129" y="2465146"/>
                <a:ext cx="197950" cy="211166"/>
              </a:xfrm>
              <a:custGeom>
                <a:avLst/>
                <a:gdLst>
                  <a:gd name="connsiteX0" fmla="*/ 98959 w 197950"/>
                  <a:gd name="connsiteY0" fmla="*/ 211083 h 211166"/>
                  <a:gd name="connsiteX1" fmla="*/ 25099 w 197950"/>
                  <a:gd name="connsiteY1" fmla="*/ 180050 h 211166"/>
                  <a:gd name="connsiteX2" fmla="*/ 117 w 197950"/>
                  <a:gd name="connsiteY2" fmla="*/ 105570 h 211166"/>
                  <a:gd name="connsiteX3" fmla="*/ 32703 w 197950"/>
                  <a:gd name="connsiteY3" fmla="*/ 23849 h 211166"/>
                  <a:gd name="connsiteX4" fmla="*/ 98959 w 197950"/>
                  <a:gd name="connsiteY4" fmla="*/ 57 h 211166"/>
                  <a:gd name="connsiteX5" fmla="*/ 172819 w 197950"/>
                  <a:gd name="connsiteY5" fmla="*/ 31090 h 211166"/>
                  <a:gd name="connsiteX6" fmla="*/ 197800 w 197950"/>
                  <a:gd name="connsiteY6" fmla="*/ 106604 h 211166"/>
                  <a:gd name="connsiteX7" fmla="*/ 165215 w 197950"/>
                  <a:gd name="connsiteY7" fmla="*/ 188325 h 211166"/>
                  <a:gd name="connsiteX8" fmla="*/ 98959 w 197950"/>
                  <a:gd name="connsiteY8" fmla="*/ 211083 h 211166"/>
                  <a:gd name="connsiteX9" fmla="*/ 98959 w 197950"/>
                  <a:gd name="connsiteY9" fmla="*/ 192463 h 211166"/>
                  <a:gd name="connsiteX10" fmla="*/ 154354 w 197950"/>
                  <a:gd name="connsiteY10" fmla="*/ 167636 h 211166"/>
                  <a:gd name="connsiteX11" fmla="*/ 172819 w 197950"/>
                  <a:gd name="connsiteY11" fmla="*/ 104535 h 211166"/>
                  <a:gd name="connsiteX12" fmla="*/ 148923 w 197950"/>
                  <a:gd name="connsiteY12" fmla="*/ 36262 h 211166"/>
                  <a:gd name="connsiteX13" fmla="*/ 97873 w 197950"/>
                  <a:gd name="connsiteY13" fmla="*/ 16608 h 211166"/>
                  <a:gd name="connsiteX14" fmla="*/ 41392 w 197950"/>
                  <a:gd name="connsiteY14" fmla="*/ 42469 h 211166"/>
                  <a:gd name="connsiteX15" fmla="*/ 22927 w 197950"/>
                  <a:gd name="connsiteY15" fmla="*/ 104535 h 211166"/>
                  <a:gd name="connsiteX16" fmla="*/ 46823 w 197950"/>
                  <a:gd name="connsiteY16" fmla="*/ 172809 h 211166"/>
                  <a:gd name="connsiteX17" fmla="*/ 98959 w 197950"/>
                  <a:gd name="connsiteY17" fmla="*/ 192463 h 2111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97950" h="211166">
                    <a:moveTo>
                      <a:pt x="98959" y="211083"/>
                    </a:moveTo>
                    <a:cubicBezTo>
                      <a:pt x="70606" y="212271"/>
                      <a:pt x="43293" y="200796"/>
                      <a:pt x="25099" y="180050"/>
                    </a:cubicBezTo>
                    <a:cubicBezTo>
                      <a:pt x="7720" y="158851"/>
                      <a:pt x="-1139" y="132439"/>
                      <a:pt x="117" y="105570"/>
                    </a:cubicBezTo>
                    <a:cubicBezTo>
                      <a:pt x="117" y="70399"/>
                      <a:pt x="10979" y="43503"/>
                      <a:pt x="32703" y="23849"/>
                    </a:cubicBezTo>
                    <a:cubicBezTo>
                      <a:pt x="50721" y="8049"/>
                      <a:pt x="74472" y="-480"/>
                      <a:pt x="98959" y="57"/>
                    </a:cubicBezTo>
                    <a:cubicBezTo>
                      <a:pt x="127269" y="-910"/>
                      <a:pt x="154484" y="10525"/>
                      <a:pt x="172819" y="31090"/>
                    </a:cubicBezTo>
                    <a:cubicBezTo>
                      <a:pt x="190369" y="52602"/>
                      <a:pt x="199233" y="79396"/>
                      <a:pt x="197800" y="106604"/>
                    </a:cubicBezTo>
                    <a:cubicBezTo>
                      <a:pt x="197800" y="141775"/>
                      <a:pt x="186939" y="168671"/>
                      <a:pt x="165215" y="188325"/>
                    </a:cubicBezTo>
                    <a:cubicBezTo>
                      <a:pt x="146712" y="203236"/>
                      <a:pt x="123196" y="211314"/>
                      <a:pt x="98959" y="211083"/>
                    </a:cubicBezTo>
                    <a:close/>
                    <a:moveTo>
                      <a:pt x="98959" y="192463"/>
                    </a:moveTo>
                    <a:cubicBezTo>
                      <a:pt x="120611" y="193477"/>
                      <a:pt x="141374" y="184171"/>
                      <a:pt x="154354" y="167636"/>
                    </a:cubicBezTo>
                    <a:cubicBezTo>
                      <a:pt x="167970" y="149263"/>
                      <a:pt x="174493" y="126968"/>
                      <a:pt x="172819" y="104535"/>
                    </a:cubicBezTo>
                    <a:cubicBezTo>
                      <a:pt x="172819" y="74537"/>
                      <a:pt x="165215" y="52813"/>
                      <a:pt x="148923" y="36262"/>
                    </a:cubicBezTo>
                    <a:cubicBezTo>
                      <a:pt x="135698" y="22979"/>
                      <a:pt x="117075" y="15810"/>
                      <a:pt x="97873" y="16608"/>
                    </a:cubicBezTo>
                    <a:cubicBezTo>
                      <a:pt x="75696" y="15724"/>
                      <a:pt x="54516" y="25422"/>
                      <a:pt x="41392" y="42469"/>
                    </a:cubicBezTo>
                    <a:cubicBezTo>
                      <a:pt x="28398" y="60732"/>
                      <a:pt x="21925" y="82495"/>
                      <a:pt x="22927" y="104535"/>
                    </a:cubicBezTo>
                    <a:cubicBezTo>
                      <a:pt x="22927" y="134534"/>
                      <a:pt x="30530" y="157292"/>
                      <a:pt x="46823" y="172809"/>
                    </a:cubicBezTo>
                    <a:cubicBezTo>
                      <a:pt x="60593" y="185954"/>
                      <a:pt x="79472" y="193071"/>
                      <a:pt x="98959" y="19246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225FB7E-C05A-5B87-20E9-B03F283410D5}"/>
                </a:ext>
              </a:extLst>
            </p:cNvPr>
            <p:cNvGrpSpPr/>
            <p:nvPr/>
          </p:nvGrpSpPr>
          <p:grpSpPr>
            <a:xfrm>
              <a:off x="1195043" y="2465134"/>
              <a:ext cx="1384867" cy="211236"/>
              <a:chOff x="1195043" y="2465134"/>
              <a:chExt cx="1384867" cy="211236"/>
            </a:xfrm>
            <a:grpFill/>
          </p:grpSpPr>
          <p:sp>
            <p:nvSpPr>
              <p:cNvPr id="10" name="Freeform 9">
                <a:extLst>
                  <a:ext uri="{FF2B5EF4-FFF2-40B4-BE49-F238E27FC236}">
                    <a16:creationId xmlns:a16="http://schemas.microsoft.com/office/drawing/2014/main" id="{9D559619-8719-EA76-9B10-F5B0B925B9CE}"/>
                  </a:ext>
                </a:extLst>
              </p:cNvPr>
              <p:cNvSpPr/>
              <p:nvPr/>
            </p:nvSpPr>
            <p:spPr>
              <a:xfrm>
                <a:off x="1195043" y="2469340"/>
                <a:ext cx="165332" cy="203018"/>
              </a:xfrm>
              <a:custGeom>
                <a:avLst/>
                <a:gdLst>
                  <a:gd name="connsiteX0" fmla="*/ 0 w 165332"/>
                  <a:gd name="connsiteY0" fmla="*/ 0 h 203018"/>
                  <a:gd name="connsiteX1" fmla="*/ 70601 w 165332"/>
                  <a:gd name="connsiteY1" fmla="*/ 0 h 203018"/>
                  <a:gd name="connsiteX2" fmla="*/ 139030 w 165332"/>
                  <a:gd name="connsiteY2" fmla="*/ 15517 h 203018"/>
                  <a:gd name="connsiteX3" fmla="*/ 156408 w 165332"/>
                  <a:gd name="connsiteY3" fmla="*/ 53791 h 203018"/>
                  <a:gd name="connsiteX4" fmla="*/ 143374 w 165332"/>
                  <a:gd name="connsiteY4" fmla="*/ 82755 h 203018"/>
                  <a:gd name="connsiteX5" fmla="*/ 118393 w 165332"/>
                  <a:gd name="connsiteY5" fmla="*/ 96203 h 203018"/>
                  <a:gd name="connsiteX6" fmla="*/ 154236 w 165332"/>
                  <a:gd name="connsiteY6" fmla="*/ 113789 h 203018"/>
                  <a:gd name="connsiteX7" fmla="*/ 165098 w 165332"/>
                  <a:gd name="connsiteY7" fmla="*/ 144822 h 203018"/>
                  <a:gd name="connsiteX8" fmla="*/ 141202 w 165332"/>
                  <a:gd name="connsiteY8" fmla="*/ 190337 h 203018"/>
                  <a:gd name="connsiteX9" fmla="*/ 76032 w 165332"/>
                  <a:gd name="connsiteY9" fmla="*/ 202751 h 203018"/>
                  <a:gd name="connsiteX10" fmla="*/ 0 w 165332"/>
                  <a:gd name="connsiteY10" fmla="*/ 202751 h 203018"/>
                  <a:gd name="connsiteX11" fmla="*/ 0 w 165332"/>
                  <a:gd name="connsiteY11" fmla="*/ 0 h 203018"/>
                  <a:gd name="connsiteX12" fmla="*/ 74946 w 165332"/>
                  <a:gd name="connsiteY12" fmla="*/ 31033 h 203018"/>
                  <a:gd name="connsiteX13" fmla="*/ 49964 w 165332"/>
                  <a:gd name="connsiteY13" fmla="*/ 31033 h 203018"/>
                  <a:gd name="connsiteX14" fmla="*/ 49964 w 165332"/>
                  <a:gd name="connsiteY14" fmla="*/ 82755 h 203018"/>
                  <a:gd name="connsiteX15" fmla="*/ 76032 w 165332"/>
                  <a:gd name="connsiteY15" fmla="*/ 82755 h 203018"/>
                  <a:gd name="connsiteX16" fmla="*/ 99928 w 165332"/>
                  <a:gd name="connsiteY16" fmla="*/ 75514 h 203018"/>
                  <a:gd name="connsiteX17" fmla="*/ 107531 w 165332"/>
                  <a:gd name="connsiteY17" fmla="*/ 55860 h 203018"/>
                  <a:gd name="connsiteX18" fmla="*/ 98842 w 165332"/>
                  <a:gd name="connsiteY18" fmla="*/ 38274 h 203018"/>
                  <a:gd name="connsiteX19" fmla="*/ 74946 w 165332"/>
                  <a:gd name="connsiteY19" fmla="*/ 31033 h 203018"/>
                  <a:gd name="connsiteX20" fmla="*/ 80377 w 165332"/>
                  <a:gd name="connsiteY20" fmla="*/ 111720 h 203018"/>
                  <a:gd name="connsiteX21" fmla="*/ 49964 w 165332"/>
                  <a:gd name="connsiteY21" fmla="*/ 111720 h 203018"/>
                  <a:gd name="connsiteX22" fmla="*/ 49964 w 165332"/>
                  <a:gd name="connsiteY22" fmla="*/ 171718 h 203018"/>
                  <a:gd name="connsiteX23" fmla="*/ 78204 w 165332"/>
                  <a:gd name="connsiteY23" fmla="*/ 171718 h 203018"/>
                  <a:gd name="connsiteX24" fmla="*/ 106445 w 165332"/>
                  <a:gd name="connsiteY24" fmla="*/ 163442 h 203018"/>
                  <a:gd name="connsiteX25" fmla="*/ 114048 w 165332"/>
                  <a:gd name="connsiteY25" fmla="*/ 142753 h 203018"/>
                  <a:gd name="connsiteX26" fmla="*/ 104272 w 165332"/>
                  <a:gd name="connsiteY26" fmla="*/ 118961 h 203018"/>
                  <a:gd name="connsiteX27" fmla="*/ 80377 w 165332"/>
                  <a:gd name="connsiteY27" fmla="*/ 111720 h 203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65332" h="203018">
                    <a:moveTo>
                      <a:pt x="0" y="0"/>
                    </a:moveTo>
                    <a:lnTo>
                      <a:pt x="70601" y="0"/>
                    </a:lnTo>
                    <a:cubicBezTo>
                      <a:pt x="102100" y="0"/>
                      <a:pt x="124910" y="5172"/>
                      <a:pt x="139030" y="15517"/>
                    </a:cubicBezTo>
                    <a:cubicBezTo>
                      <a:pt x="151100" y="24761"/>
                      <a:pt x="157604" y="39083"/>
                      <a:pt x="156408" y="53791"/>
                    </a:cubicBezTo>
                    <a:cubicBezTo>
                      <a:pt x="156521" y="64760"/>
                      <a:pt x="151792" y="75269"/>
                      <a:pt x="143374" y="82755"/>
                    </a:cubicBezTo>
                    <a:cubicBezTo>
                      <a:pt x="136254" y="89021"/>
                      <a:pt x="127701" y="93625"/>
                      <a:pt x="118393" y="96203"/>
                    </a:cubicBezTo>
                    <a:cubicBezTo>
                      <a:pt x="131882" y="98622"/>
                      <a:pt x="144337" y="104733"/>
                      <a:pt x="154236" y="113789"/>
                    </a:cubicBezTo>
                    <a:cubicBezTo>
                      <a:pt x="161807" y="122474"/>
                      <a:pt x="165682" y="133548"/>
                      <a:pt x="165098" y="144822"/>
                    </a:cubicBezTo>
                    <a:cubicBezTo>
                      <a:pt x="166954" y="163103"/>
                      <a:pt x="157672" y="180783"/>
                      <a:pt x="141202" y="190337"/>
                    </a:cubicBezTo>
                    <a:cubicBezTo>
                      <a:pt x="121015" y="199894"/>
                      <a:pt x="98527" y="204177"/>
                      <a:pt x="76032" y="202751"/>
                    </a:cubicBezTo>
                    <a:lnTo>
                      <a:pt x="0" y="202751"/>
                    </a:lnTo>
                    <a:lnTo>
                      <a:pt x="0" y="0"/>
                    </a:lnTo>
                    <a:close/>
                    <a:moveTo>
                      <a:pt x="74946" y="31033"/>
                    </a:moveTo>
                    <a:lnTo>
                      <a:pt x="49964" y="31033"/>
                    </a:lnTo>
                    <a:lnTo>
                      <a:pt x="49964" y="82755"/>
                    </a:lnTo>
                    <a:lnTo>
                      <a:pt x="76032" y="82755"/>
                    </a:lnTo>
                    <a:cubicBezTo>
                      <a:pt x="84704" y="83570"/>
                      <a:pt x="93345" y="80952"/>
                      <a:pt x="99928" y="75514"/>
                    </a:cubicBezTo>
                    <a:cubicBezTo>
                      <a:pt x="105271" y="70284"/>
                      <a:pt x="108034" y="63141"/>
                      <a:pt x="107531" y="55860"/>
                    </a:cubicBezTo>
                    <a:cubicBezTo>
                      <a:pt x="107635" y="49036"/>
                      <a:pt x="104430" y="42547"/>
                      <a:pt x="98842" y="38274"/>
                    </a:cubicBezTo>
                    <a:cubicBezTo>
                      <a:pt x="92084" y="33140"/>
                      <a:pt x="83575" y="30561"/>
                      <a:pt x="74946" y="31033"/>
                    </a:cubicBezTo>
                    <a:close/>
                    <a:moveTo>
                      <a:pt x="80377" y="111720"/>
                    </a:moveTo>
                    <a:lnTo>
                      <a:pt x="49964" y="111720"/>
                    </a:lnTo>
                    <a:lnTo>
                      <a:pt x="49964" y="171718"/>
                    </a:lnTo>
                    <a:lnTo>
                      <a:pt x="78204" y="171718"/>
                    </a:lnTo>
                    <a:cubicBezTo>
                      <a:pt x="88405" y="172698"/>
                      <a:pt x="98588" y="169714"/>
                      <a:pt x="106445" y="163442"/>
                    </a:cubicBezTo>
                    <a:cubicBezTo>
                      <a:pt x="111707" y="157749"/>
                      <a:pt x="114433" y="150328"/>
                      <a:pt x="114048" y="142753"/>
                    </a:cubicBezTo>
                    <a:cubicBezTo>
                      <a:pt x="114722" y="133825"/>
                      <a:pt x="111130" y="125083"/>
                      <a:pt x="104272" y="118961"/>
                    </a:cubicBezTo>
                    <a:cubicBezTo>
                      <a:pt x="97600" y="113678"/>
                      <a:pt x="89028" y="111081"/>
                      <a:pt x="80377" y="111720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60D3A4C-7A1B-A76E-FC32-95EBD0A89166}"/>
                  </a:ext>
                </a:extLst>
              </p:cNvPr>
              <p:cNvSpPr/>
              <p:nvPr/>
            </p:nvSpPr>
            <p:spPr>
              <a:xfrm>
                <a:off x="1427483" y="2469340"/>
                <a:ext cx="144460" cy="202750"/>
              </a:xfrm>
              <a:custGeom>
                <a:avLst/>
                <a:gdLst>
                  <a:gd name="connsiteX0" fmla="*/ 135771 w 144460"/>
                  <a:gd name="connsiteY0" fmla="*/ 83790 h 202750"/>
                  <a:gd name="connsiteX1" fmla="*/ 135771 w 144460"/>
                  <a:gd name="connsiteY1" fmla="*/ 116892 h 202750"/>
                  <a:gd name="connsiteX2" fmla="*/ 49964 w 144460"/>
                  <a:gd name="connsiteY2" fmla="*/ 116892 h 202750"/>
                  <a:gd name="connsiteX3" fmla="*/ 49964 w 144460"/>
                  <a:gd name="connsiteY3" fmla="*/ 168614 h 202750"/>
                  <a:gd name="connsiteX4" fmla="*/ 144461 w 144460"/>
                  <a:gd name="connsiteY4" fmla="*/ 168614 h 202750"/>
                  <a:gd name="connsiteX5" fmla="*/ 144461 w 144460"/>
                  <a:gd name="connsiteY5" fmla="*/ 202751 h 202750"/>
                  <a:gd name="connsiteX6" fmla="*/ 0 w 144460"/>
                  <a:gd name="connsiteY6" fmla="*/ 202751 h 202750"/>
                  <a:gd name="connsiteX7" fmla="*/ 0 w 144460"/>
                  <a:gd name="connsiteY7" fmla="*/ 0 h 202750"/>
                  <a:gd name="connsiteX8" fmla="*/ 144461 w 144460"/>
                  <a:gd name="connsiteY8" fmla="*/ 0 h 202750"/>
                  <a:gd name="connsiteX9" fmla="*/ 144461 w 144460"/>
                  <a:gd name="connsiteY9" fmla="*/ 35171 h 202750"/>
                  <a:gd name="connsiteX10" fmla="*/ 49964 w 144460"/>
                  <a:gd name="connsiteY10" fmla="*/ 35171 h 202750"/>
                  <a:gd name="connsiteX11" fmla="*/ 49964 w 144460"/>
                  <a:gd name="connsiteY11" fmla="*/ 84824 h 202750"/>
                  <a:gd name="connsiteX12" fmla="*/ 135771 w 144460"/>
                  <a:gd name="connsiteY12" fmla="*/ 84824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44460" h="202750">
                    <a:moveTo>
                      <a:pt x="135771" y="83790"/>
                    </a:moveTo>
                    <a:lnTo>
                      <a:pt x="135771" y="116892"/>
                    </a:lnTo>
                    <a:lnTo>
                      <a:pt x="49964" y="116892"/>
                    </a:lnTo>
                    <a:lnTo>
                      <a:pt x="49964" y="168614"/>
                    </a:lnTo>
                    <a:lnTo>
                      <a:pt x="144461" y="168614"/>
                    </a:lnTo>
                    <a:lnTo>
                      <a:pt x="1444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144461" y="0"/>
                    </a:lnTo>
                    <a:lnTo>
                      <a:pt x="144461" y="35171"/>
                    </a:lnTo>
                    <a:lnTo>
                      <a:pt x="49964" y="35171"/>
                    </a:lnTo>
                    <a:lnTo>
                      <a:pt x="49964" y="84824"/>
                    </a:lnTo>
                    <a:lnTo>
                      <a:pt x="135771" y="84824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A2185B0D-CD47-0A59-9D89-BFB8F9F40FA3}"/>
                  </a:ext>
                </a:extLst>
              </p:cNvPr>
              <p:cNvSpPr/>
              <p:nvPr/>
            </p:nvSpPr>
            <p:spPr>
              <a:xfrm>
                <a:off x="1622994" y="2469340"/>
                <a:ext cx="197683" cy="202750"/>
              </a:xfrm>
              <a:custGeom>
                <a:avLst/>
                <a:gdLst>
                  <a:gd name="connsiteX0" fmla="*/ 122737 w 197683"/>
                  <a:gd name="connsiteY0" fmla="*/ 202751 h 202750"/>
                  <a:gd name="connsiteX1" fmla="*/ 76032 w 197683"/>
                  <a:gd name="connsiteY1" fmla="*/ 202751 h 202750"/>
                  <a:gd name="connsiteX2" fmla="*/ 76032 w 197683"/>
                  <a:gd name="connsiteY2" fmla="*/ 122064 h 202750"/>
                  <a:gd name="connsiteX3" fmla="*/ 0 w 197683"/>
                  <a:gd name="connsiteY3" fmla="*/ 0 h 202750"/>
                  <a:gd name="connsiteX4" fmla="*/ 53222 w 197683"/>
                  <a:gd name="connsiteY4" fmla="*/ 0 h 202750"/>
                  <a:gd name="connsiteX5" fmla="*/ 99928 w 197683"/>
                  <a:gd name="connsiteY5" fmla="*/ 82755 h 202750"/>
                  <a:gd name="connsiteX6" fmla="*/ 149892 w 197683"/>
                  <a:gd name="connsiteY6" fmla="*/ 0 h 202750"/>
                  <a:gd name="connsiteX7" fmla="*/ 197683 w 197683"/>
                  <a:gd name="connsiteY7" fmla="*/ 0 h 202750"/>
                  <a:gd name="connsiteX8" fmla="*/ 121651 w 197683"/>
                  <a:gd name="connsiteY8" fmla="*/ 122064 h 202750"/>
                  <a:gd name="connsiteX9" fmla="*/ 121651 w 197683"/>
                  <a:gd name="connsiteY9" fmla="*/ 202751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683" h="202750">
                    <a:moveTo>
                      <a:pt x="122737" y="202751"/>
                    </a:moveTo>
                    <a:lnTo>
                      <a:pt x="76032" y="202751"/>
                    </a:lnTo>
                    <a:lnTo>
                      <a:pt x="76032" y="122064"/>
                    </a:lnTo>
                    <a:lnTo>
                      <a:pt x="0" y="0"/>
                    </a:lnTo>
                    <a:lnTo>
                      <a:pt x="53222" y="0"/>
                    </a:lnTo>
                    <a:lnTo>
                      <a:pt x="99928" y="82755"/>
                    </a:lnTo>
                    <a:lnTo>
                      <a:pt x="149892" y="0"/>
                    </a:lnTo>
                    <a:lnTo>
                      <a:pt x="197683" y="0"/>
                    </a:lnTo>
                    <a:lnTo>
                      <a:pt x="121651" y="122064"/>
                    </a:lnTo>
                    <a:lnTo>
                      <a:pt x="121651" y="202751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822B5976-842C-DB5E-1ACC-0C79F8FF7548}"/>
                  </a:ext>
                </a:extLst>
              </p:cNvPr>
              <p:cNvSpPr/>
              <p:nvPr/>
            </p:nvSpPr>
            <p:spPr>
              <a:xfrm>
                <a:off x="1858693" y="2465134"/>
                <a:ext cx="208544" cy="211236"/>
              </a:xfrm>
              <a:custGeom>
                <a:avLst/>
                <a:gdLst>
                  <a:gd name="connsiteX0" fmla="*/ 104272 w 208544"/>
                  <a:gd name="connsiteY0" fmla="*/ 211095 h 211236"/>
                  <a:gd name="connsiteX1" fmla="*/ 28240 w 208544"/>
                  <a:gd name="connsiteY1" fmla="*/ 184200 h 211236"/>
                  <a:gd name="connsiteX2" fmla="*/ 0 w 208544"/>
                  <a:gd name="connsiteY2" fmla="*/ 105582 h 211236"/>
                  <a:gd name="connsiteX3" fmla="*/ 36930 w 208544"/>
                  <a:gd name="connsiteY3" fmla="*/ 20758 h 211236"/>
                  <a:gd name="connsiteX4" fmla="*/ 104272 w 208544"/>
                  <a:gd name="connsiteY4" fmla="*/ 69 h 211236"/>
                  <a:gd name="connsiteX5" fmla="*/ 180304 w 208544"/>
                  <a:gd name="connsiteY5" fmla="*/ 26964 h 211236"/>
                  <a:gd name="connsiteX6" fmla="*/ 208545 w 208544"/>
                  <a:gd name="connsiteY6" fmla="*/ 105582 h 211236"/>
                  <a:gd name="connsiteX7" fmla="*/ 171615 w 208544"/>
                  <a:gd name="connsiteY7" fmla="*/ 190406 h 211236"/>
                  <a:gd name="connsiteX8" fmla="*/ 104272 w 208544"/>
                  <a:gd name="connsiteY8" fmla="*/ 211095 h 211236"/>
                  <a:gd name="connsiteX9" fmla="*/ 104272 w 208544"/>
                  <a:gd name="connsiteY9" fmla="*/ 177993 h 211236"/>
                  <a:gd name="connsiteX10" fmla="*/ 143374 w 208544"/>
                  <a:gd name="connsiteY10" fmla="*/ 160407 h 211236"/>
                  <a:gd name="connsiteX11" fmla="*/ 158581 w 208544"/>
                  <a:gd name="connsiteY11" fmla="*/ 105582 h 211236"/>
                  <a:gd name="connsiteX12" fmla="*/ 140116 w 208544"/>
                  <a:gd name="connsiteY12" fmla="*/ 46619 h 211236"/>
                  <a:gd name="connsiteX13" fmla="*/ 105358 w 208544"/>
                  <a:gd name="connsiteY13" fmla="*/ 33171 h 211236"/>
                  <a:gd name="connsiteX14" fmla="*/ 66256 w 208544"/>
                  <a:gd name="connsiteY14" fmla="*/ 50757 h 211236"/>
                  <a:gd name="connsiteX15" fmla="*/ 51050 w 208544"/>
                  <a:gd name="connsiteY15" fmla="*/ 105582 h 211236"/>
                  <a:gd name="connsiteX16" fmla="*/ 70601 w 208544"/>
                  <a:gd name="connsiteY16" fmla="*/ 164545 h 211236"/>
                  <a:gd name="connsiteX17" fmla="*/ 104272 w 208544"/>
                  <a:gd name="connsiteY17" fmla="*/ 177993 h 2112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08544" h="211236">
                    <a:moveTo>
                      <a:pt x="104272" y="211095"/>
                    </a:moveTo>
                    <a:cubicBezTo>
                      <a:pt x="76184" y="212083"/>
                      <a:pt x="48834" y="202409"/>
                      <a:pt x="28240" y="184200"/>
                    </a:cubicBezTo>
                    <a:cubicBezTo>
                      <a:pt x="8689" y="165580"/>
                      <a:pt x="0" y="139719"/>
                      <a:pt x="0" y="105582"/>
                    </a:cubicBezTo>
                    <a:cubicBezTo>
                      <a:pt x="0" y="67308"/>
                      <a:pt x="11948" y="39378"/>
                      <a:pt x="36930" y="20758"/>
                    </a:cubicBezTo>
                    <a:cubicBezTo>
                      <a:pt x="56318" y="6896"/>
                      <a:pt x="80029" y="-387"/>
                      <a:pt x="104272" y="69"/>
                    </a:cubicBezTo>
                    <a:cubicBezTo>
                      <a:pt x="132361" y="-919"/>
                      <a:pt x="159710" y="8755"/>
                      <a:pt x="180304" y="26964"/>
                    </a:cubicBezTo>
                    <a:cubicBezTo>
                      <a:pt x="199855" y="45584"/>
                      <a:pt x="208545" y="71445"/>
                      <a:pt x="208545" y="105582"/>
                    </a:cubicBezTo>
                    <a:cubicBezTo>
                      <a:pt x="208545" y="143856"/>
                      <a:pt x="196597" y="171786"/>
                      <a:pt x="171615" y="190406"/>
                    </a:cubicBezTo>
                    <a:cubicBezTo>
                      <a:pt x="152629" y="204998"/>
                      <a:pt x="128635" y="212370"/>
                      <a:pt x="104272" y="211095"/>
                    </a:cubicBezTo>
                    <a:close/>
                    <a:moveTo>
                      <a:pt x="104272" y="177993"/>
                    </a:moveTo>
                    <a:cubicBezTo>
                      <a:pt x="119479" y="178304"/>
                      <a:pt x="133968" y="171792"/>
                      <a:pt x="143374" y="160407"/>
                    </a:cubicBezTo>
                    <a:cubicBezTo>
                      <a:pt x="154432" y="144138"/>
                      <a:pt x="159765" y="124932"/>
                      <a:pt x="158581" y="105582"/>
                    </a:cubicBezTo>
                    <a:cubicBezTo>
                      <a:pt x="158581" y="78687"/>
                      <a:pt x="152064" y="59032"/>
                      <a:pt x="140116" y="46619"/>
                    </a:cubicBezTo>
                    <a:cubicBezTo>
                      <a:pt x="131079" y="37619"/>
                      <a:pt x="118425" y="32726"/>
                      <a:pt x="105358" y="33171"/>
                    </a:cubicBezTo>
                    <a:cubicBezTo>
                      <a:pt x="90152" y="32860"/>
                      <a:pt x="75663" y="39372"/>
                      <a:pt x="66256" y="50757"/>
                    </a:cubicBezTo>
                    <a:cubicBezTo>
                      <a:pt x="55199" y="67027"/>
                      <a:pt x="49866" y="86232"/>
                      <a:pt x="51050" y="105582"/>
                    </a:cubicBezTo>
                    <a:cubicBezTo>
                      <a:pt x="51050" y="132478"/>
                      <a:pt x="57567" y="152132"/>
                      <a:pt x="70601" y="164545"/>
                    </a:cubicBezTo>
                    <a:cubicBezTo>
                      <a:pt x="79388" y="173276"/>
                      <a:pt x="91575" y="178145"/>
                      <a:pt x="104272" y="177993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4CFE5B2C-EDB7-ABF4-6725-FB87AE43FB6A}"/>
                  </a:ext>
                </a:extLst>
              </p:cNvPr>
              <p:cNvSpPr/>
              <p:nvPr/>
            </p:nvSpPr>
            <p:spPr>
              <a:xfrm>
                <a:off x="2138925" y="2469340"/>
                <a:ext cx="177045" cy="202750"/>
              </a:xfrm>
              <a:custGeom>
                <a:avLst/>
                <a:gdLst>
                  <a:gd name="connsiteX0" fmla="*/ 134685 w 177045"/>
                  <a:gd name="connsiteY0" fmla="*/ 0 h 202750"/>
                  <a:gd name="connsiteX1" fmla="*/ 177046 w 177045"/>
                  <a:gd name="connsiteY1" fmla="*/ 0 h 202750"/>
                  <a:gd name="connsiteX2" fmla="*/ 177046 w 177045"/>
                  <a:gd name="connsiteY2" fmla="*/ 202751 h 202750"/>
                  <a:gd name="connsiteX3" fmla="*/ 125996 w 177045"/>
                  <a:gd name="connsiteY3" fmla="*/ 202751 h 202750"/>
                  <a:gd name="connsiteX4" fmla="*/ 42361 w 177045"/>
                  <a:gd name="connsiteY4" fmla="*/ 58963 h 202750"/>
                  <a:gd name="connsiteX5" fmla="*/ 42361 w 177045"/>
                  <a:gd name="connsiteY5" fmla="*/ 202751 h 202750"/>
                  <a:gd name="connsiteX6" fmla="*/ 0 w 177045"/>
                  <a:gd name="connsiteY6" fmla="*/ 202751 h 202750"/>
                  <a:gd name="connsiteX7" fmla="*/ 0 w 177045"/>
                  <a:gd name="connsiteY7" fmla="*/ 0 h 202750"/>
                  <a:gd name="connsiteX8" fmla="*/ 55395 w 177045"/>
                  <a:gd name="connsiteY8" fmla="*/ 0 h 202750"/>
                  <a:gd name="connsiteX9" fmla="*/ 135771 w 177045"/>
                  <a:gd name="connsiteY9" fmla="*/ 138615 h 202750"/>
                  <a:gd name="connsiteX10" fmla="*/ 135771 w 177045"/>
                  <a:gd name="connsiteY10" fmla="*/ 0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7045" h="202750">
                    <a:moveTo>
                      <a:pt x="134685" y="0"/>
                    </a:moveTo>
                    <a:lnTo>
                      <a:pt x="177046" y="0"/>
                    </a:lnTo>
                    <a:lnTo>
                      <a:pt x="177046" y="202751"/>
                    </a:lnTo>
                    <a:lnTo>
                      <a:pt x="125996" y="202751"/>
                    </a:lnTo>
                    <a:lnTo>
                      <a:pt x="42361" y="58963"/>
                    </a:lnTo>
                    <a:lnTo>
                      <a:pt x="42361" y="202751"/>
                    </a:lnTo>
                    <a:lnTo>
                      <a:pt x="0" y="202751"/>
                    </a:lnTo>
                    <a:lnTo>
                      <a:pt x="0" y="0"/>
                    </a:lnTo>
                    <a:lnTo>
                      <a:pt x="55395" y="0"/>
                    </a:lnTo>
                    <a:lnTo>
                      <a:pt x="135771" y="138615"/>
                    </a:lnTo>
                    <a:lnTo>
                      <a:pt x="135771" y="0"/>
                    </a:ln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7A9D16A6-AF0A-F56B-DF98-B5F5F6F8F6C4}"/>
                  </a:ext>
                </a:extLst>
              </p:cNvPr>
              <p:cNvSpPr/>
              <p:nvPr/>
            </p:nvSpPr>
            <p:spPr>
              <a:xfrm>
                <a:off x="2393089" y="2469340"/>
                <a:ext cx="186821" cy="202750"/>
              </a:xfrm>
              <a:custGeom>
                <a:avLst/>
                <a:gdLst>
                  <a:gd name="connsiteX0" fmla="*/ 0 w 186821"/>
                  <a:gd name="connsiteY0" fmla="*/ 0 h 202750"/>
                  <a:gd name="connsiteX1" fmla="*/ 80377 w 186821"/>
                  <a:gd name="connsiteY1" fmla="*/ 0 h 202750"/>
                  <a:gd name="connsiteX2" fmla="*/ 186821 w 186821"/>
                  <a:gd name="connsiteY2" fmla="*/ 101375 h 202750"/>
                  <a:gd name="connsiteX3" fmla="*/ 81463 w 186821"/>
                  <a:gd name="connsiteY3" fmla="*/ 202751 h 202750"/>
                  <a:gd name="connsiteX4" fmla="*/ 1086 w 186821"/>
                  <a:gd name="connsiteY4" fmla="*/ 202751 h 202750"/>
                  <a:gd name="connsiteX5" fmla="*/ 1086 w 186821"/>
                  <a:gd name="connsiteY5" fmla="*/ 0 h 202750"/>
                  <a:gd name="connsiteX6" fmla="*/ 80377 w 186821"/>
                  <a:gd name="connsiteY6" fmla="*/ 32068 h 202750"/>
                  <a:gd name="connsiteX7" fmla="*/ 49964 w 186821"/>
                  <a:gd name="connsiteY7" fmla="*/ 32068 h 202750"/>
                  <a:gd name="connsiteX8" fmla="*/ 49964 w 186821"/>
                  <a:gd name="connsiteY8" fmla="*/ 169649 h 202750"/>
                  <a:gd name="connsiteX9" fmla="*/ 80377 w 186821"/>
                  <a:gd name="connsiteY9" fmla="*/ 169649 h 202750"/>
                  <a:gd name="connsiteX10" fmla="*/ 135771 w 186821"/>
                  <a:gd name="connsiteY10" fmla="*/ 101375 h 202750"/>
                  <a:gd name="connsiteX11" fmla="*/ 118392 w 186821"/>
                  <a:gd name="connsiteY11" fmla="*/ 46550 h 202750"/>
                  <a:gd name="connsiteX12" fmla="*/ 80377 w 186821"/>
                  <a:gd name="connsiteY12" fmla="*/ 32068 h 202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86821" h="202750">
                    <a:moveTo>
                      <a:pt x="0" y="0"/>
                    </a:moveTo>
                    <a:lnTo>
                      <a:pt x="80377" y="0"/>
                    </a:lnTo>
                    <a:cubicBezTo>
                      <a:pt x="150978" y="0"/>
                      <a:pt x="186821" y="34137"/>
                      <a:pt x="186821" y="101375"/>
                    </a:cubicBezTo>
                    <a:cubicBezTo>
                      <a:pt x="186821" y="168614"/>
                      <a:pt x="152064" y="202751"/>
                      <a:pt x="81463" y="202751"/>
                    </a:cubicBezTo>
                    <a:lnTo>
                      <a:pt x="1086" y="202751"/>
                    </a:lnTo>
                    <a:lnTo>
                      <a:pt x="1086" y="0"/>
                    </a:lnTo>
                    <a:close/>
                    <a:moveTo>
                      <a:pt x="80377" y="32068"/>
                    </a:moveTo>
                    <a:lnTo>
                      <a:pt x="49964" y="32068"/>
                    </a:lnTo>
                    <a:lnTo>
                      <a:pt x="49964" y="169649"/>
                    </a:lnTo>
                    <a:lnTo>
                      <a:pt x="80377" y="169649"/>
                    </a:lnTo>
                    <a:cubicBezTo>
                      <a:pt x="117306" y="169649"/>
                      <a:pt x="135771" y="146891"/>
                      <a:pt x="135771" y="101375"/>
                    </a:cubicBezTo>
                    <a:cubicBezTo>
                      <a:pt x="135771" y="76549"/>
                      <a:pt x="130340" y="57929"/>
                      <a:pt x="118392" y="46550"/>
                    </a:cubicBezTo>
                    <a:cubicBezTo>
                      <a:pt x="108552" y="36669"/>
                      <a:pt x="94660" y="31378"/>
                      <a:pt x="80377" y="32068"/>
                    </a:cubicBezTo>
                    <a:close/>
                  </a:path>
                </a:pathLst>
              </a:custGeom>
              <a:grpFill/>
              <a:ln w="1084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2DEAA55-BEB2-3F04-DF00-B784B4F35D2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35738" y="314817"/>
            <a:ext cx="1348441" cy="367586"/>
            <a:chOff x="3837709" y="836121"/>
            <a:chExt cx="1468582" cy="400336"/>
          </a:xfrm>
          <a:solidFill>
            <a:schemeClr val="bg1"/>
          </a:solidFill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F5CF411-ECA0-D6AB-FAEF-EEA1A793607D}"/>
                </a:ext>
              </a:extLst>
            </p:cNvPr>
            <p:cNvGrpSpPr/>
            <p:nvPr/>
          </p:nvGrpSpPr>
          <p:grpSpPr>
            <a:xfrm>
              <a:off x="3837709" y="1047428"/>
              <a:ext cx="563901" cy="126511"/>
              <a:chOff x="2826390" y="-407669"/>
              <a:chExt cx="1216132" cy="272841"/>
            </a:xfrm>
            <a:grpFill/>
          </p:grpSpPr>
          <p:sp>
            <p:nvSpPr>
              <p:cNvPr id="40" name="Freeform 39">
                <a:extLst>
                  <a:ext uri="{FF2B5EF4-FFF2-40B4-BE49-F238E27FC236}">
                    <a16:creationId xmlns:a16="http://schemas.microsoft.com/office/drawing/2014/main" id="{961FB425-7B62-53B9-CD12-C796827F3E02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reeform 40">
                <a:extLst>
                  <a:ext uri="{FF2B5EF4-FFF2-40B4-BE49-F238E27FC236}">
                    <a16:creationId xmlns:a16="http://schemas.microsoft.com/office/drawing/2014/main" id="{3EE5DD46-670E-F50E-0352-24158A25D766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reeform 41">
                <a:extLst>
                  <a:ext uri="{FF2B5EF4-FFF2-40B4-BE49-F238E27FC236}">
                    <a16:creationId xmlns:a16="http://schemas.microsoft.com/office/drawing/2014/main" id="{0BF313EE-76CF-8482-4EA2-D975A5C9AA73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reeform 42">
                <a:extLst>
                  <a:ext uri="{FF2B5EF4-FFF2-40B4-BE49-F238E27FC236}">
                    <a16:creationId xmlns:a16="http://schemas.microsoft.com/office/drawing/2014/main" id="{C1BDCBA9-E1C0-BCA2-0635-F2F60FFE86D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reeform 43">
                <a:extLst>
                  <a:ext uri="{FF2B5EF4-FFF2-40B4-BE49-F238E27FC236}">
                    <a16:creationId xmlns:a16="http://schemas.microsoft.com/office/drawing/2014/main" id="{3C276EE9-54EE-077A-A2DB-03D9A0116FC6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BA550339-E531-E7E5-A2D4-5167D76227D2}"/>
                </a:ext>
              </a:extLst>
            </p:cNvPr>
            <p:cNvGrpSpPr/>
            <p:nvPr/>
          </p:nvGrpSpPr>
          <p:grpSpPr>
            <a:xfrm>
              <a:off x="4468299" y="836121"/>
              <a:ext cx="837992" cy="400336"/>
              <a:chOff x="4186345" y="-863385"/>
              <a:chExt cx="1807247" cy="863385"/>
            </a:xfrm>
            <a:grpFill/>
          </p:grpSpPr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DD5DC53A-CCD0-5BC7-1C87-82DC9385EA48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 35">
                <a:extLst>
                  <a:ext uri="{FF2B5EF4-FFF2-40B4-BE49-F238E27FC236}">
                    <a16:creationId xmlns:a16="http://schemas.microsoft.com/office/drawing/2014/main" id="{0395F2BC-6108-90FC-E19D-714C31B288C7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 36">
                <a:extLst>
                  <a:ext uri="{FF2B5EF4-FFF2-40B4-BE49-F238E27FC236}">
                    <a16:creationId xmlns:a16="http://schemas.microsoft.com/office/drawing/2014/main" id="{1D701AAE-5632-FCF8-5C45-CF83260FEAF9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 37">
                <a:extLst>
                  <a:ext uri="{FF2B5EF4-FFF2-40B4-BE49-F238E27FC236}">
                    <a16:creationId xmlns:a16="http://schemas.microsoft.com/office/drawing/2014/main" id="{62C17C3E-57D5-0C3A-0940-9774BD7080D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reeform 38">
                <a:extLst>
                  <a:ext uri="{FF2B5EF4-FFF2-40B4-BE49-F238E27FC236}">
                    <a16:creationId xmlns:a16="http://schemas.microsoft.com/office/drawing/2014/main" id="{8F171B36-28C4-2A94-3F4B-36C8644BEA32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0DF2EEAE-D9B5-CB4A-A159-B9640427B4DF}"/>
              </a:ext>
            </a:extLst>
          </p:cNvPr>
          <p:cNvSpPr txBox="1"/>
          <p:nvPr userDrawn="1"/>
        </p:nvSpPr>
        <p:spPr>
          <a:xfrm>
            <a:off x="4158265" y="4720026"/>
            <a:ext cx="827470" cy="24622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>
            <a:defPPr>
              <a:defRPr lang="en-US"/>
            </a:defPPr>
            <a:lvl1pPr lvl="0" algn="ctr">
              <a:defRPr sz="1000">
                <a:solidFill>
                  <a:schemeClr val="bg2"/>
                </a:solidFill>
                <a:latin typeface="+mn-lt"/>
                <a:cs typeface="CiscoSansTT Light" panose="020B0503020201020303" pitchFamily="34" charset="0"/>
              </a:defRPr>
            </a:lvl1pPr>
          </a:lstStyle>
          <a:p>
            <a:pPr lvl="0"/>
            <a:r>
              <a:rPr lang="en-US" dirty="0">
                <a:solidFill>
                  <a:schemeClr val="bg1"/>
                </a:solidFill>
              </a:rPr>
              <a:t>#CiscoLive</a:t>
            </a:r>
          </a:p>
        </p:txBody>
      </p:sp>
    </p:spTree>
    <p:extLst>
      <p:ext uri="{BB962C8B-B14F-4D97-AF65-F5344CB8AC3E}">
        <p14:creationId xmlns:p14="http://schemas.microsoft.com/office/powerpoint/2010/main" val="9587595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5BEAB8-45F5-455C-A20F-B888547CE05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6255" r="37681" b="16255"/>
          <a:stretch>
            <a:fillRect/>
          </a:stretch>
        </p:blipFill>
        <p:spPr>
          <a:xfrm>
            <a:off x="4573834" y="0"/>
            <a:ext cx="4570166" cy="5143500"/>
          </a:xfrm>
          <a:custGeom>
            <a:avLst/>
            <a:gdLst>
              <a:gd name="connsiteX0" fmla="*/ 0 w 4570166"/>
              <a:gd name="connsiteY0" fmla="*/ 0 h 5143500"/>
              <a:gd name="connsiteX1" fmla="*/ 4570166 w 4570166"/>
              <a:gd name="connsiteY1" fmla="*/ 0 h 5143500"/>
              <a:gd name="connsiteX2" fmla="*/ 4570166 w 4570166"/>
              <a:gd name="connsiteY2" fmla="*/ 5143500 h 5143500"/>
              <a:gd name="connsiteX3" fmla="*/ 0 w 4570166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166" h="5143500">
                <a:moveTo>
                  <a:pt x="0" y="0"/>
                </a:moveTo>
                <a:lnTo>
                  <a:pt x="4570166" y="0"/>
                </a:lnTo>
                <a:lnTo>
                  <a:pt x="4570166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7" name="Title 7">
            <a:extLst>
              <a:ext uri="{FF2B5EF4-FFF2-40B4-BE49-F238E27FC236}">
                <a16:creationId xmlns:a16="http://schemas.microsoft.com/office/drawing/2014/main" id="{2E53C8D8-6328-1946-921C-7CA0C68F0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292C41A-4C93-D085-B5D3-7E450FFD9055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F6BB5B7-6665-3107-A0D1-D4EA36C95352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0B716C54-70D2-33A0-46A0-A5F435269329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0DE0EF1-B002-14AD-E7D6-B7954C0A9DC0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B2797B7-A7D8-609E-C5DF-6DFC3B38D5A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876E8CF1-B052-8C08-3E9C-881902E4B2A8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6C637F47-8CCC-ECB5-CCD0-F36B0E863AEC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9EB5738-949D-7CD1-8F73-5C179778921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6" name="Freeform 5">
                <a:extLst>
                  <a:ext uri="{FF2B5EF4-FFF2-40B4-BE49-F238E27FC236}">
                    <a16:creationId xmlns:a16="http://schemas.microsoft.com/office/drawing/2014/main" id="{CD11B15D-F7BA-0768-9F51-EB7F80A51EE3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ECFCF492-3760-E452-8507-087A61A4BE74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A6EC8CC5-4B31-3DF0-419D-EF306330DCCF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2F491616-1EE0-F7BE-40BD-8F8B7378750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CD3E794B-9F88-A81E-94EC-E71F825C353E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572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2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E51722-4AC8-34F6-390D-16FE0E3A935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6255" r="37681" b="16255"/>
          <a:stretch>
            <a:fillRect/>
          </a:stretch>
        </p:blipFill>
        <p:spPr>
          <a:xfrm>
            <a:off x="4573834" y="0"/>
            <a:ext cx="4570166" cy="5143500"/>
          </a:xfrm>
          <a:custGeom>
            <a:avLst/>
            <a:gdLst>
              <a:gd name="connsiteX0" fmla="*/ 0 w 4570166"/>
              <a:gd name="connsiteY0" fmla="*/ 0 h 5143500"/>
              <a:gd name="connsiteX1" fmla="*/ 4570166 w 4570166"/>
              <a:gd name="connsiteY1" fmla="*/ 0 h 5143500"/>
              <a:gd name="connsiteX2" fmla="*/ 4570166 w 4570166"/>
              <a:gd name="connsiteY2" fmla="*/ 5143500 h 5143500"/>
              <a:gd name="connsiteX3" fmla="*/ 0 w 4570166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166" h="5143500">
                <a:moveTo>
                  <a:pt x="0" y="0"/>
                </a:moveTo>
                <a:lnTo>
                  <a:pt x="4570166" y="0"/>
                </a:lnTo>
                <a:lnTo>
                  <a:pt x="4570166" y="5143500"/>
                </a:lnTo>
                <a:lnTo>
                  <a:pt x="0" y="5143500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6DB497E-9AE8-214E-ADAE-EB78FF7DC5BE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1D67576C-29AA-414D-B8AF-7345AA380ED8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A4951833-52FC-0842-BBA5-952EAAA5C848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A127AB28-60D7-B64B-8925-FD9A32E0A1CB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53006837-3EFF-3940-86E7-C028B0236780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819ABA4E-74E2-3043-AD7D-15021A7429D3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 22">
                <a:extLst>
                  <a:ext uri="{FF2B5EF4-FFF2-40B4-BE49-F238E27FC236}">
                    <a16:creationId xmlns:a16="http://schemas.microsoft.com/office/drawing/2014/main" id="{9303822A-D134-FE4F-B0D7-D6007E9E6FB5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63C134A-4146-B44C-A2FC-1267D1F7007D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38AB2533-3A6B-6A44-A8A1-565CD27B52A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DD0FFCEA-9AFE-9147-B00B-86EA79697A4C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9146E33-1C31-F041-918B-3E085D7E4FB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3C0460F8-45BF-C647-9D6A-F51C79774E65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793AC413-C009-A349-B317-E5DFB1EA6158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5" name="Title 7">
            <a:extLst>
              <a:ext uri="{FF2B5EF4-FFF2-40B4-BE49-F238E27FC236}">
                <a16:creationId xmlns:a16="http://schemas.microsoft.com/office/drawing/2014/main" id="{E040945A-BEC7-1744-8395-977A5917DF6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7052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</p:spTree>
    <p:extLst>
      <p:ext uri="{BB962C8B-B14F-4D97-AF65-F5344CB8AC3E}">
        <p14:creationId xmlns:p14="http://schemas.microsoft.com/office/powerpoint/2010/main" val="3376080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3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2A7A9229-4C1A-8044-BCD0-0E1206B381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4F4F1145-F3E4-99F8-3ED5-CC3C34D5B136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5B158F03-3529-25F5-EEA4-8357F5DFE176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3C948201-F3F3-02B1-F1C0-AE3ED6E3BEDB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E8019CF8-568A-1741-B36D-3E77061F2D75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96C2C06C-EA6D-81ED-E9F5-F4AC26787789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0FFB991C-6E4D-BF84-532F-349D2F9BC997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reeform 30">
                <a:extLst>
                  <a:ext uri="{FF2B5EF4-FFF2-40B4-BE49-F238E27FC236}">
                    <a16:creationId xmlns:a16="http://schemas.microsoft.com/office/drawing/2014/main" id="{83541D10-368C-9929-D054-3F83DA918F9D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CC02D5-93A6-CE09-EA18-39B96084BD24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9467006C-EA13-F5A6-8C98-92DFCD216865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A4896275-CBA5-A43B-4777-F49D692B4F5B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1DBC7FA8-62EF-C3FC-9D72-D4B9B25F7A3B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032B2F5-BF18-1CE3-90F8-C5F75F8B55D0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D6E202C9-9145-B6C8-B372-DA7C8C530121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F955C2B-B708-EF59-73A1-1EE1A62D9E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6255" r="37681" b="16255"/>
          <a:stretch>
            <a:fillRect/>
          </a:stretch>
        </p:blipFill>
        <p:spPr>
          <a:xfrm>
            <a:off x="4573834" y="0"/>
            <a:ext cx="4570166" cy="5143500"/>
          </a:xfrm>
          <a:custGeom>
            <a:avLst/>
            <a:gdLst>
              <a:gd name="connsiteX0" fmla="*/ 0 w 4570166"/>
              <a:gd name="connsiteY0" fmla="*/ 0 h 5143500"/>
              <a:gd name="connsiteX1" fmla="*/ 4570166 w 4570166"/>
              <a:gd name="connsiteY1" fmla="*/ 0 h 5143500"/>
              <a:gd name="connsiteX2" fmla="*/ 4570166 w 4570166"/>
              <a:gd name="connsiteY2" fmla="*/ 5143500 h 5143500"/>
              <a:gd name="connsiteX3" fmla="*/ 0 w 4570166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0166" h="5143500">
                <a:moveTo>
                  <a:pt x="0" y="0"/>
                </a:moveTo>
                <a:lnTo>
                  <a:pt x="4570166" y="0"/>
                </a:lnTo>
                <a:lnTo>
                  <a:pt x="4570166" y="5143500"/>
                </a:lnTo>
                <a:lnTo>
                  <a:pt x="0" y="51435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77545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gue 4">
    <p:bg>
      <p:bgPr>
        <a:solidFill>
          <a:srgbClr val="051C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732D8E2-C47B-4579-FFC1-920997E43A3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6255" r="37656" b="16255"/>
          <a:stretch>
            <a:fillRect/>
          </a:stretch>
        </p:blipFill>
        <p:spPr>
          <a:xfrm>
            <a:off x="4572000" y="0"/>
            <a:ext cx="4572000" cy="5143500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D6B1B6B5-BC5C-9C4F-B539-CDC383507B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white">
          <a:xfrm>
            <a:off x="420010" y="1600789"/>
            <a:ext cx="3739896" cy="1941922"/>
          </a:xfr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>
            <a:lvl1pPr>
              <a:defRPr lang="en-US" sz="3600" dirty="0">
                <a:solidFill>
                  <a:schemeClr val="bg2"/>
                </a:solidFill>
                <a:ea typeface="ＭＳ Ｐゴシック" charset="0"/>
                <a:cs typeface="CiscoSansTT Light" panose="020B0503020201020303" pitchFamily="34" charset="0"/>
              </a:defRPr>
            </a:lvl1pPr>
          </a:lstStyle>
          <a:p>
            <a:pPr marL="6251" lvl="0" indent="-6251" defTabSz="914400" eaLnBrk="0" latinLnBrk="0" hangingPunct="0">
              <a:lnSpc>
                <a:spcPct val="90000"/>
              </a:lnSpc>
            </a:pPr>
            <a:r>
              <a:rPr lang="en-US" dirty="0"/>
              <a:t>Segue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AE4D33D-1B74-F0F6-1578-D44F8ABDA841}"/>
              </a:ext>
            </a:extLst>
          </p:cNvPr>
          <p:cNvGrpSpPr/>
          <p:nvPr userDrawn="1"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2"/>
          </a:solidFill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89E144F1-A2F9-398B-0084-6A54FFB2E83E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26" name="Freeform 25">
                <a:extLst>
                  <a:ext uri="{FF2B5EF4-FFF2-40B4-BE49-F238E27FC236}">
                    <a16:creationId xmlns:a16="http://schemas.microsoft.com/office/drawing/2014/main" id="{73380D19-2344-13D7-FB5E-7EE43FE6BE6F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CC0C2C74-F2EF-BA2B-B0A8-141E3964729C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2E707EF9-3C56-AE56-3008-765FDCD83D6C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reeform 28">
                <a:extLst>
                  <a:ext uri="{FF2B5EF4-FFF2-40B4-BE49-F238E27FC236}">
                    <a16:creationId xmlns:a16="http://schemas.microsoft.com/office/drawing/2014/main" id="{A4E42B29-0C77-C959-D136-E129D308A115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reeform 29">
                <a:extLst>
                  <a:ext uri="{FF2B5EF4-FFF2-40B4-BE49-F238E27FC236}">
                    <a16:creationId xmlns:a16="http://schemas.microsoft.com/office/drawing/2014/main" id="{A6D71C00-2D9E-6807-E50A-7A71CEFCFCD9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6DE2C296-8936-06C8-70D7-12C18F0C8D9F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0FE5F3B8-5860-CB3C-5713-4E63D636C141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0AAE115A-FD62-93C8-0968-657DE3359FD2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DA850FA-519A-AE8D-A3B9-6A412BFC5D5A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reeform 23">
                <a:extLst>
                  <a:ext uri="{FF2B5EF4-FFF2-40B4-BE49-F238E27FC236}">
                    <a16:creationId xmlns:a16="http://schemas.microsoft.com/office/drawing/2014/main" id="{A0D93B56-8E58-061B-9E49-DDECED01B789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reeform 24">
                <a:extLst>
                  <a:ext uri="{FF2B5EF4-FFF2-40B4-BE49-F238E27FC236}">
                    <a16:creationId xmlns:a16="http://schemas.microsoft.com/office/drawing/2014/main" id="{31F11696-9BD9-BAD6-C416-997798F03BAA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241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188914"/>
            <a:ext cx="8257032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24" tIns="45712" rIns="91424" bIns="45712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Title Goes Here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5" r:id="rId1"/>
    <p:sldLayoutId id="2147483874" r:id="rId2"/>
    <p:sldLayoutId id="2147484048" r:id="rId3"/>
    <p:sldLayoutId id="2147484042" r:id="rId4"/>
    <p:sldLayoutId id="2147484017" r:id="rId5"/>
    <p:sldLayoutId id="2147484025" r:id="rId6"/>
    <p:sldLayoutId id="2147484027" r:id="rId7"/>
    <p:sldLayoutId id="2147484026" r:id="rId8"/>
    <p:sldLayoutId id="2147484034" r:id="rId9"/>
    <p:sldLayoutId id="2147484043" r:id="rId10"/>
    <p:sldLayoutId id="2147484028" r:id="rId11"/>
    <p:sldLayoutId id="2147484036" r:id="rId12"/>
    <p:sldLayoutId id="2147484035" r:id="rId13"/>
    <p:sldLayoutId id="2147484037" r:id="rId14"/>
    <p:sldLayoutId id="2147484038" r:id="rId15"/>
    <p:sldLayoutId id="2147484050" r:id="rId16"/>
    <p:sldLayoutId id="2147484041" r:id="rId17"/>
    <p:sldLayoutId id="2147484018" r:id="rId18"/>
    <p:sldLayoutId id="2147484051" r:id="rId19"/>
    <p:sldLayoutId id="2147483976" r:id="rId20"/>
    <p:sldLayoutId id="2147483885" r:id="rId21"/>
    <p:sldLayoutId id="2147484052" r:id="rId22"/>
    <p:sldLayoutId id="2147484040" r:id="rId23"/>
    <p:sldLayoutId id="2147484019" r:id="rId24"/>
    <p:sldLayoutId id="2147484020" r:id="rId25"/>
    <p:sldLayoutId id="2147484021" r:id="rId26"/>
    <p:sldLayoutId id="2147484022" r:id="rId27"/>
    <p:sldLayoutId id="2147484023" r:id="rId28"/>
    <p:sldLayoutId id="2147484024" r:id="rId29"/>
    <p:sldLayoutId id="2147484039" r:id="rId30"/>
    <p:sldLayoutId id="2147484011" r:id="rId31"/>
    <p:sldLayoutId id="2147483982" r:id="rId32"/>
    <p:sldLayoutId id="2147483985" r:id="rId33"/>
    <p:sldLayoutId id="2147483986" r:id="rId34"/>
    <p:sldLayoutId id="2147484046" r:id="rId35"/>
    <p:sldLayoutId id="2147484047" r:id="rId36"/>
    <p:sldLayoutId id="2147483978" r:id="rId37"/>
    <p:sldLayoutId id="2147483979" r:id="rId38"/>
    <p:sldLayoutId id="2147483980" r:id="rId39"/>
    <p:sldLayoutId id="2147483969" r:id="rId40"/>
    <p:sldLayoutId id="2147483968" r:id="rId41"/>
    <p:sldLayoutId id="2147483973" r:id="rId42"/>
    <p:sldLayoutId id="2147483970" r:id="rId43"/>
    <p:sldLayoutId id="2147483987" r:id="rId44"/>
    <p:sldLayoutId id="2147483983" r:id="rId45"/>
    <p:sldLayoutId id="2147483971" r:id="rId46"/>
    <p:sldLayoutId id="2147483972" r:id="rId47"/>
    <p:sldLayoutId id="2147484033" r:id="rId48"/>
    <p:sldLayoutId id="2147484049" r:id="rId49"/>
    <p:sldLayoutId id="2147483897" r:id="rId50"/>
  </p:sldLayoutIdLst>
  <p:hf hdr="0" dt="0"/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2800" b="0" i="0" u="none" kern="1200" dirty="0">
          <a:solidFill>
            <a:schemeClr val="bg1"/>
          </a:solidFill>
          <a:latin typeface="+mj-lt"/>
          <a:ea typeface="CiscoSansTT Thin" charset="0"/>
          <a:cs typeface="CiscoSansTT Thin" charset="0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892" userDrawn="1">
          <p15:clr>
            <a:srgbClr val="F26B43"/>
          </p15:clr>
        </p15:guide>
        <p15:guide id="2" pos="336" userDrawn="1">
          <p15:clr>
            <a:srgbClr val="F26B43"/>
          </p15:clr>
        </p15:guide>
        <p15:guide id="3" pos="5424" userDrawn="1">
          <p15:clr>
            <a:srgbClr val="F26B43"/>
          </p15:clr>
        </p15:guide>
        <p15:guide id="4" orient="horz" pos="757" userDrawn="1">
          <p15:clr>
            <a:srgbClr val="F26B43"/>
          </p15:clr>
        </p15:guide>
        <p15:guide id="5" orient="horz" pos="324" userDrawn="1">
          <p15:clr>
            <a:srgbClr val="F26B43"/>
          </p15:clr>
        </p15:guide>
        <p15:guide id="6" pos="2876" userDrawn="1">
          <p15:clr>
            <a:srgbClr val="F26B43"/>
          </p15:clr>
        </p15:guide>
        <p15:guide id="7" orient="horz" pos="1620" userDrawn="1">
          <p15:clr>
            <a:srgbClr val="F26B43"/>
          </p15:clr>
        </p15:guide>
        <p15:guide id="9" orient="horz" pos="507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iscolive.com/on-demand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1.xml"/><Relationship Id="rId5" Type="http://schemas.openxmlformats.org/officeDocument/2006/relationships/image" Target="../media/image24.png"/><Relationship Id="rId4" Type="http://schemas.openxmlformats.org/officeDocument/2006/relationships/hyperlink" Target="mailto:rbibby@netboxlabs.com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46359" y="3238293"/>
            <a:ext cx="3921534" cy="554375"/>
          </a:xfrm>
        </p:spPr>
        <p:txBody>
          <a:bodyPr/>
          <a:lstStyle/>
          <a:p>
            <a:r>
              <a:rPr lang="en-US" dirty="0"/>
              <a:t>Rich Bibby, Technical Advocate, </a:t>
            </a:r>
            <a:r>
              <a:rPr lang="en-US" dirty="0" err="1"/>
              <a:t>NetBox</a:t>
            </a:r>
            <a:r>
              <a:rPr lang="en-US" dirty="0"/>
              <a:t> Labs</a:t>
            </a:r>
            <a:br>
              <a:rPr lang="en-US" dirty="0"/>
            </a:br>
            <a:r>
              <a:rPr lang="en-US" dirty="0"/>
              <a:t>@</a:t>
            </a:r>
            <a:r>
              <a:rPr lang="en-US" dirty="0" err="1"/>
              <a:t>rich_bibby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GB" b="0" i="0" dirty="0">
                <a:effectLst/>
                <a:highlight>
                  <a:srgbClr val="FFFFFF"/>
                </a:highlight>
              </a:rPr>
              <a:t>CISCOU-2039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25762" y="759276"/>
            <a:ext cx="6565755" cy="2191254"/>
          </a:xfrm>
        </p:spPr>
        <p:txBody>
          <a:bodyPr/>
          <a:lstStyle/>
          <a:p>
            <a:r>
              <a:rPr lang="en-GB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Integrating </a:t>
            </a:r>
            <a:r>
              <a:rPr lang="en-GB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NetBox</a:t>
            </a:r>
            <a:r>
              <a:rPr lang="en-GB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 and Ansible with Catalyst </a:t>
            </a:r>
            <a:r>
              <a:rPr lang="en-GB" b="0" i="0" dirty="0" err="1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Center</a:t>
            </a:r>
            <a:r>
              <a:rPr lang="en-GB" b="0" i="0" dirty="0">
                <a:solidFill>
                  <a:srgbClr val="1F1F1F"/>
                </a:solidFill>
                <a:effectLst/>
                <a:highlight>
                  <a:srgbClr val="FFFFFF"/>
                </a:highlight>
                <a:latin typeface="Google Sans"/>
              </a:rPr>
              <a:t> and Meraki as part of a modern Network Automation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4345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Ansible Certified Collection for </a:t>
            </a:r>
            <a:r>
              <a:rPr lang="en-US" dirty="0" err="1"/>
              <a:t>NetBox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C8B710-66D3-EE4B-A297-909CE343B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Session ID CISCOU-2039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D91A8-9C8D-D04B-869C-905CBE5B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258FE-D935-8D84-56F2-F5B425C8CACA}"/>
              </a:ext>
            </a:extLst>
          </p:cNvPr>
          <p:cNvSpPr txBox="1"/>
          <p:nvPr/>
        </p:nvSpPr>
        <p:spPr>
          <a:xfrm>
            <a:off x="152285" y="1069631"/>
            <a:ext cx="3886970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Modules to define the 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intended network state</a:t>
            </a:r>
            <a:r>
              <a:rPr lang="en-US" i="1" dirty="0">
                <a:latin typeface="+mn-lt"/>
              </a:rPr>
              <a:t> </a:t>
            </a:r>
            <a:r>
              <a:rPr lang="en-US" dirty="0">
                <a:latin typeface="+mn-lt"/>
              </a:rPr>
              <a:t>in </a:t>
            </a:r>
            <a:r>
              <a:rPr lang="en-US" dirty="0" err="1">
                <a:latin typeface="+mn-lt"/>
              </a:rPr>
              <a:t>NetBox</a:t>
            </a:r>
            <a:endParaRPr lang="en-US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Plugins to 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drive automation of the network</a:t>
            </a:r>
            <a:r>
              <a:rPr lang="en-US" dirty="0">
                <a:latin typeface="+mn-lt"/>
              </a:rPr>
              <a:t> using data from </a:t>
            </a:r>
            <a:r>
              <a:rPr lang="en-US" dirty="0" err="1">
                <a:latin typeface="+mn-lt"/>
              </a:rPr>
              <a:t>NetBox</a:t>
            </a:r>
            <a:endParaRPr lang="en-US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  <a:latin typeface="+mn-lt"/>
              </a:rPr>
              <a:t>Official support </a:t>
            </a:r>
            <a:r>
              <a:rPr lang="en-US" dirty="0">
                <a:latin typeface="+mn-lt"/>
              </a:rPr>
              <a:t>from </a:t>
            </a:r>
            <a:r>
              <a:rPr lang="en-US" dirty="0" err="1">
                <a:latin typeface="+mn-lt"/>
              </a:rPr>
              <a:t>NetBox</a:t>
            </a:r>
            <a:r>
              <a:rPr lang="en-US" dirty="0">
                <a:latin typeface="+mn-lt"/>
              </a:rPr>
              <a:t> Labs and Red Hat for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+mn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+mn-lt"/>
              </a:rPr>
              <a:t>Available from Ansible Automation Hub (</a:t>
            </a:r>
            <a:r>
              <a:rPr lang="en-US" dirty="0">
                <a:solidFill>
                  <a:schemeClr val="accent1"/>
                </a:solidFill>
                <a:latin typeface="+mn-lt"/>
              </a:rPr>
              <a:t>certified collection</a:t>
            </a:r>
            <a:r>
              <a:rPr lang="en-US" dirty="0">
                <a:latin typeface="+mn-lt"/>
              </a:rPr>
              <a:t>) or Ansible Galaxy</a:t>
            </a:r>
          </a:p>
        </p:txBody>
      </p:sp>
      <p:pic>
        <p:nvPicPr>
          <p:cNvPr id="35" name="Picture 34" descr="A screenshot of a computer&#10;&#10;Description automatically generated">
            <a:extLst>
              <a:ext uri="{FF2B5EF4-FFF2-40B4-BE49-F238E27FC236}">
                <a16:creationId xmlns:a16="http://schemas.microsoft.com/office/drawing/2014/main" id="{F68252A0-4648-D2A2-3D6B-4FB0FC64E2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6273" y="1133271"/>
            <a:ext cx="5055442" cy="3352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415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Automating Cisco Controller Based Networks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C8B710-66D3-EE4B-A297-909CE343B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Session ID CISCOU-2039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D91A8-9C8D-D04B-869C-905CBE5B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9" name="Picture 15">
            <a:extLst>
              <a:ext uri="{FF2B5EF4-FFF2-40B4-BE49-F238E27FC236}">
                <a16:creationId xmlns:a16="http://schemas.microsoft.com/office/drawing/2014/main" id="{AEEB29E8-B182-B0B2-E4A0-A410D3E6D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615" y="908194"/>
            <a:ext cx="791738" cy="791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A390BFC1-4E12-E64F-914A-D9755F32EBA9}"/>
              </a:ext>
            </a:extLst>
          </p:cNvPr>
          <p:cNvSpPr txBox="1">
            <a:spLocks/>
          </p:cNvSpPr>
          <p:nvPr/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defPPr>
              <a:defRPr lang="en-US"/>
            </a:defPPr>
            <a:lvl1pPr algn="l" defTabSz="457200" rtl="0" fontAlgn="base">
              <a:spcBef>
                <a:spcPct val="0"/>
              </a:spcBef>
              <a:spcAft>
                <a:spcPct val="0"/>
              </a:spcAft>
              <a:defRPr lang="en-US" sz="6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610744"/>
            <a:r>
              <a:rPr lang="en-GB"/>
              <a:t>Session ID CISCOU-1014</a:t>
            </a:r>
          </a:p>
        </p:txBody>
      </p:sp>
      <p:sp>
        <p:nvSpPr>
          <p:cNvPr id="14" name="Slide Number Placeholder 4">
            <a:extLst>
              <a:ext uri="{FF2B5EF4-FFF2-40B4-BE49-F238E27FC236}">
                <a16:creationId xmlns:a16="http://schemas.microsoft.com/office/drawing/2014/main" id="{7AA719D7-377B-68BA-7884-20679CC1F0BD}"/>
              </a:ext>
            </a:extLst>
          </p:cNvPr>
          <p:cNvSpPr txBox="1">
            <a:spLocks/>
          </p:cNvSpPr>
          <p:nvPr/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 defTabSz="457200" rtl="0" fontAlgn="base">
              <a:spcBef>
                <a:spcPct val="0"/>
              </a:spcBef>
              <a:spcAft>
                <a:spcPct val="0"/>
              </a:spcAft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fld id="{96A97DD0-5BE7-4856-A2A9-C42C6688E607}" type="slidenum">
              <a:rPr lang="en-GB" smtClean="0"/>
              <a:pPr/>
              <a:t>11</a:t>
            </a:fld>
            <a:endParaRPr lang="en-GB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32E92AC-DC2C-9557-10BA-CB94BBE7833D}"/>
              </a:ext>
            </a:extLst>
          </p:cNvPr>
          <p:cNvSpPr/>
          <p:nvPr/>
        </p:nvSpPr>
        <p:spPr>
          <a:xfrm>
            <a:off x="1649092" y="2520550"/>
            <a:ext cx="2125742" cy="631666"/>
          </a:xfrm>
          <a:prstGeom prst="round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Catalyst Center Controller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AC99FFA7-4FEB-A157-A571-06C65176FAEA}"/>
              </a:ext>
            </a:extLst>
          </p:cNvPr>
          <p:cNvSpPr/>
          <p:nvPr/>
        </p:nvSpPr>
        <p:spPr>
          <a:xfrm>
            <a:off x="1495580" y="3942443"/>
            <a:ext cx="762001" cy="4349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R-1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DD85E16C-CF54-F35F-D8AA-464D14CB34C3}"/>
              </a:ext>
            </a:extLst>
          </p:cNvPr>
          <p:cNvSpPr/>
          <p:nvPr/>
        </p:nvSpPr>
        <p:spPr>
          <a:xfrm>
            <a:off x="2317454" y="3942443"/>
            <a:ext cx="762001" cy="4349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SW-1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B6FEA2A-41E3-E7D9-B881-0BF8C3CB45B1}"/>
              </a:ext>
            </a:extLst>
          </p:cNvPr>
          <p:cNvSpPr/>
          <p:nvPr/>
        </p:nvSpPr>
        <p:spPr>
          <a:xfrm>
            <a:off x="3146585" y="3949246"/>
            <a:ext cx="762001" cy="4349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SW-2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32CDCF16-195A-F634-0B80-BF70D7522DD2}"/>
              </a:ext>
            </a:extLst>
          </p:cNvPr>
          <p:cNvSpPr/>
          <p:nvPr/>
        </p:nvSpPr>
        <p:spPr>
          <a:xfrm>
            <a:off x="5693323" y="2512630"/>
            <a:ext cx="2125742" cy="634394"/>
          </a:xfrm>
          <a:prstGeom prst="round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Meraki Cloud Controller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42FCF632-C9CD-33C0-E9CE-45BD28A380D6}"/>
              </a:ext>
            </a:extLst>
          </p:cNvPr>
          <p:cNvSpPr/>
          <p:nvPr/>
        </p:nvSpPr>
        <p:spPr>
          <a:xfrm>
            <a:off x="5553587" y="3949246"/>
            <a:ext cx="762001" cy="4349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AP-1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E7F1F8D-A43A-280C-F99E-2C41E77B12D2}"/>
              </a:ext>
            </a:extLst>
          </p:cNvPr>
          <p:cNvSpPr/>
          <p:nvPr/>
        </p:nvSpPr>
        <p:spPr>
          <a:xfrm>
            <a:off x="6375461" y="3949246"/>
            <a:ext cx="762001" cy="4349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SW-1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40818CA-1285-DFAA-2EC8-502282A7C18D}"/>
              </a:ext>
            </a:extLst>
          </p:cNvPr>
          <p:cNvSpPr/>
          <p:nvPr/>
        </p:nvSpPr>
        <p:spPr>
          <a:xfrm>
            <a:off x="7204592" y="3956049"/>
            <a:ext cx="762001" cy="434974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FW-1</a:t>
            </a:r>
          </a:p>
        </p:txBody>
      </p:sp>
      <p:pic>
        <p:nvPicPr>
          <p:cNvPr id="32" name="Graphic 31">
            <a:extLst>
              <a:ext uri="{FF2B5EF4-FFF2-40B4-BE49-F238E27FC236}">
                <a16:creationId xmlns:a16="http://schemas.microsoft.com/office/drawing/2014/main" id="{FE2E24C3-6312-80A2-C252-410BF45C4A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8080" y="1011170"/>
            <a:ext cx="2054040" cy="597539"/>
          </a:xfrm>
          <a:prstGeom prst="rect">
            <a:avLst/>
          </a:prstGeom>
        </p:spPr>
      </p:pic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BA405BC-561A-D17A-6E91-2971ADEA9698}"/>
              </a:ext>
            </a:extLst>
          </p:cNvPr>
          <p:cNvCxnSpPr>
            <a:cxnSpLocks/>
            <a:stCxn id="9" idx="1"/>
            <a:endCxn id="32" idx="3"/>
          </p:cNvCxnSpPr>
          <p:nvPr/>
        </p:nvCxnSpPr>
        <p:spPr>
          <a:xfrm flipH="1">
            <a:off x="2732120" y="1304063"/>
            <a:ext cx="1518495" cy="5877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E39A9E8-414C-27CE-C4FA-106DC89012D6}"/>
              </a:ext>
            </a:extLst>
          </p:cNvPr>
          <p:cNvCxnSpPr>
            <a:cxnSpLocks/>
            <a:stCxn id="9" idx="2"/>
          </p:cNvCxnSpPr>
          <p:nvPr/>
        </p:nvCxnSpPr>
        <p:spPr>
          <a:xfrm>
            <a:off x="4646484" y="1699932"/>
            <a:ext cx="2109710" cy="754823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8BC8F5D-6923-9497-DB55-F9980152C740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2678897" y="1699932"/>
            <a:ext cx="1967587" cy="756558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7992FF6-EE14-8D84-8C80-0DD1F93371A0}"/>
              </a:ext>
            </a:extLst>
          </p:cNvPr>
          <p:cNvCxnSpPr>
            <a:cxnSpLocks/>
          </p:cNvCxnSpPr>
          <p:nvPr/>
        </p:nvCxnSpPr>
        <p:spPr>
          <a:xfrm flipH="1">
            <a:off x="1876581" y="3140641"/>
            <a:ext cx="825711" cy="790227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461C117-DC73-5332-311B-6FE0CD29925B}"/>
              </a:ext>
            </a:extLst>
          </p:cNvPr>
          <p:cNvCxnSpPr>
            <a:cxnSpLocks/>
          </p:cNvCxnSpPr>
          <p:nvPr/>
        </p:nvCxnSpPr>
        <p:spPr>
          <a:xfrm flipH="1">
            <a:off x="2698455" y="3140641"/>
            <a:ext cx="3837" cy="790227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4197F15-0F5A-CDA7-0DFF-FD4235007BFF}"/>
              </a:ext>
            </a:extLst>
          </p:cNvPr>
          <p:cNvCxnSpPr>
            <a:cxnSpLocks/>
          </p:cNvCxnSpPr>
          <p:nvPr/>
        </p:nvCxnSpPr>
        <p:spPr>
          <a:xfrm>
            <a:off x="2702292" y="3140641"/>
            <a:ext cx="825294" cy="797030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4BAB2DE-000F-ABCB-5FA7-F52B99C1515C}"/>
              </a:ext>
            </a:extLst>
          </p:cNvPr>
          <p:cNvCxnSpPr>
            <a:cxnSpLocks/>
          </p:cNvCxnSpPr>
          <p:nvPr/>
        </p:nvCxnSpPr>
        <p:spPr>
          <a:xfrm flipH="1">
            <a:off x="5934588" y="3135449"/>
            <a:ext cx="821606" cy="802222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96324B4-F28B-AD49-6452-D3F399ADECE7}"/>
              </a:ext>
            </a:extLst>
          </p:cNvPr>
          <p:cNvCxnSpPr>
            <a:cxnSpLocks/>
          </p:cNvCxnSpPr>
          <p:nvPr/>
        </p:nvCxnSpPr>
        <p:spPr>
          <a:xfrm>
            <a:off x="6756194" y="3135449"/>
            <a:ext cx="268" cy="802222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5AC6A07-ACD8-468D-6758-977C2A960918}"/>
              </a:ext>
            </a:extLst>
          </p:cNvPr>
          <p:cNvCxnSpPr>
            <a:cxnSpLocks/>
          </p:cNvCxnSpPr>
          <p:nvPr/>
        </p:nvCxnSpPr>
        <p:spPr>
          <a:xfrm>
            <a:off x="6756194" y="3135449"/>
            <a:ext cx="829399" cy="809025"/>
          </a:xfrm>
          <a:prstGeom prst="line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8045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2100001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975698C-1B88-4F19-BB1B-3AEC94D438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7" t="-25845" r="26136" b="53675"/>
          <a:stretch/>
        </p:blipFill>
        <p:spPr>
          <a:xfrm>
            <a:off x="0" y="0"/>
            <a:ext cx="4572000" cy="5143500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51C2C"/>
          </a:solidFill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5A22D6EB-D8B6-48A8-8BFF-090DD9619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Continue </a:t>
            </a:r>
            <a:br>
              <a:rPr lang="en-US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</a:br>
            <a:r>
              <a:rPr lang="en-US" dirty="0">
                <a:solidFill>
                  <a:schemeClr val="bg2"/>
                </a:solidFill>
                <a:effectLst>
                  <a:outerShdw blurRad="10160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your education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EA2D40-5F1A-6047-B74D-44173C81505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anchor="ctr"/>
          <a:lstStyle/>
          <a:p>
            <a:pPr>
              <a:spcBef>
                <a:spcPts val="2400"/>
              </a:spcBef>
            </a:pPr>
            <a:r>
              <a:rPr lang="en-US" sz="1600" dirty="0"/>
              <a:t>Accompanying Git Repository</a:t>
            </a:r>
          </a:p>
          <a:p>
            <a:pPr>
              <a:spcBef>
                <a:spcPts val="2400"/>
              </a:spcBef>
            </a:pPr>
            <a:endParaRPr lang="en-US" sz="1600" dirty="0"/>
          </a:p>
          <a:p>
            <a:pPr>
              <a:spcBef>
                <a:spcPts val="2400"/>
              </a:spcBef>
            </a:pPr>
            <a:endParaRPr lang="en-US" sz="1600" dirty="0"/>
          </a:p>
          <a:p>
            <a:pPr>
              <a:spcBef>
                <a:spcPts val="2400"/>
              </a:spcBef>
            </a:pPr>
            <a:endParaRPr lang="en-US" sz="1600" dirty="0"/>
          </a:p>
          <a:p>
            <a:pPr>
              <a:spcBef>
                <a:spcPts val="2400"/>
              </a:spcBef>
            </a:pPr>
            <a:r>
              <a:rPr lang="en-US" sz="1600" dirty="0"/>
              <a:t>Visit the On-Demand Library </a:t>
            </a:r>
            <a:br>
              <a:rPr lang="en-US" sz="1600" dirty="0"/>
            </a:br>
            <a:r>
              <a:rPr lang="en-US" sz="1600" dirty="0"/>
              <a:t>for more sessions at </a:t>
            </a:r>
            <a:r>
              <a:rPr lang="en-US" sz="1600" dirty="0">
                <a:hlinkClick r:id="rId3"/>
              </a:rPr>
              <a:t>www.CiscoLive.com/on-demand</a:t>
            </a:r>
            <a:endParaRPr lang="en-US" sz="1600" dirty="0"/>
          </a:p>
          <a:p>
            <a:pPr marL="0" indent="0">
              <a:spcBef>
                <a:spcPts val="2400"/>
              </a:spcBef>
              <a:buNone/>
            </a:pPr>
            <a:r>
              <a:rPr lang="en-US" sz="1200" dirty="0"/>
              <a:t>Contact me at: </a:t>
            </a:r>
            <a:r>
              <a:rPr lang="en-US" sz="1200" dirty="0">
                <a:solidFill>
                  <a:schemeClr val="accent6"/>
                </a:solidFill>
                <a:hlinkClick r:id="rId4"/>
              </a:rPr>
              <a:t>rbibby@netboxlabs.com</a:t>
            </a:r>
            <a:endParaRPr lang="en-US" sz="1200" dirty="0">
              <a:solidFill>
                <a:schemeClr val="accent6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205546-5614-4B42-9E22-A104D7020C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625663-6EAE-4A60-9172-92A6E0669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Session ID CISCOU-2039</a:t>
            </a:r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E92FBE2-C853-CDD9-D9B6-F4A62EAC6949}"/>
              </a:ext>
            </a:extLst>
          </p:cNvPr>
          <p:cNvGrpSpPr/>
          <p:nvPr/>
        </p:nvGrpSpPr>
        <p:grpSpPr>
          <a:xfrm>
            <a:off x="536418" y="4785947"/>
            <a:ext cx="1005840" cy="274194"/>
            <a:chOff x="536418" y="4785947"/>
            <a:chExt cx="1005840" cy="274194"/>
          </a:xfrm>
          <a:solidFill>
            <a:schemeClr val="bg1"/>
          </a:solidFill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F919C56-3403-8A00-B946-95F6AD8CBDB4}"/>
                </a:ext>
              </a:extLst>
            </p:cNvPr>
            <p:cNvGrpSpPr/>
            <p:nvPr/>
          </p:nvGrpSpPr>
          <p:grpSpPr>
            <a:xfrm>
              <a:off x="536418" y="4930673"/>
              <a:ext cx="386220" cy="86649"/>
              <a:chOff x="2826390" y="-407669"/>
              <a:chExt cx="1216132" cy="272841"/>
            </a:xfrm>
            <a:grpFill/>
          </p:grpSpPr>
          <p:sp>
            <p:nvSpPr>
              <p:cNvPr id="18" name="Freeform 17">
                <a:extLst>
                  <a:ext uri="{FF2B5EF4-FFF2-40B4-BE49-F238E27FC236}">
                    <a16:creationId xmlns:a16="http://schemas.microsoft.com/office/drawing/2014/main" id="{450BD854-7563-296F-D29F-828084F50D3D}"/>
                  </a:ext>
                </a:extLst>
              </p:cNvPr>
              <p:cNvSpPr/>
              <p:nvPr/>
            </p:nvSpPr>
            <p:spPr>
              <a:xfrm>
                <a:off x="3112516" y="-397325"/>
                <a:ext cx="68279" cy="250823"/>
              </a:xfrm>
              <a:custGeom>
                <a:avLst/>
                <a:gdLst>
                  <a:gd name="connsiteX0" fmla="*/ 0 w 68279"/>
                  <a:gd name="connsiteY0" fmla="*/ 0 h 250823"/>
                  <a:gd name="connsiteX1" fmla="*/ 68279 w 68279"/>
                  <a:gd name="connsiteY1" fmla="*/ 0 h 250823"/>
                  <a:gd name="connsiteX2" fmla="*/ 68279 w 68279"/>
                  <a:gd name="connsiteY2" fmla="*/ 250824 h 250823"/>
                  <a:gd name="connsiteX3" fmla="*/ 0 w 68279"/>
                  <a:gd name="connsiteY3" fmla="*/ 250824 h 250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279" h="250823">
                    <a:moveTo>
                      <a:pt x="0" y="0"/>
                    </a:moveTo>
                    <a:lnTo>
                      <a:pt x="68279" y="0"/>
                    </a:lnTo>
                    <a:lnTo>
                      <a:pt x="68279" y="250824"/>
                    </a:lnTo>
                    <a:lnTo>
                      <a:pt x="0" y="250824"/>
                    </a:ln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 18">
                <a:extLst>
                  <a:ext uri="{FF2B5EF4-FFF2-40B4-BE49-F238E27FC236}">
                    <a16:creationId xmlns:a16="http://schemas.microsoft.com/office/drawing/2014/main" id="{D08094B3-184B-0E98-45EB-B205CC8ED77F}"/>
                  </a:ext>
                </a:extLst>
              </p:cNvPr>
              <p:cNvSpPr/>
              <p:nvPr/>
            </p:nvSpPr>
            <p:spPr>
              <a:xfrm>
                <a:off x="3505952" y="-406341"/>
                <a:ext cx="198569" cy="267051"/>
              </a:xfrm>
              <a:custGeom>
                <a:avLst/>
                <a:gdLst>
                  <a:gd name="connsiteX0" fmla="*/ 198570 w 198569"/>
                  <a:gd name="connsiteY0" fmla="*/ 77819 h 267051"/>
                  <a:gd name="connsiteX1" fmla="*/ 142541 w 198569"/>
                  <a:gd name="connsiteY1" fmla="*/ 64058 h 267051"/>
                  <a:gd name="connsiteX2" fmla="*/ 70653 w 198569"/>
                  <a:gd name="connsiteY2" fmla="*/ 132862 h 267051"/>
                  <a:gd name="connsiteX3" fmla="*/ 142826 w 198569"/>
                  <a:gd name="connsiteY3" fmla="*/ 201665 h 267051"/>
                  <a:gd name="connsiteX4" fmla="*/ 198570 w 198569"/>
                  <a:gd name="connsiteY4" fmla="*/ 188284 h 267051"/>
                  <a:gd name="connsiteX5" fmla="*/ 198570 w 198569"/>
                  <a:gd name="connsiteY5" fmla="*/ 257562 h 267051"/>
                  <a:gd name="connsiteX6" fmla="*/ 137983 w 198569"/>
                  <a:gd name="connsiteY6" fmla="*/ 267052 h 267051"/>
                  <a:gd name="connsiteX7" fmla="*/ 0 w 198569"/>
                  <a:gd name="connsiteY7" fmla="*/ 133526 h 267051"/>
                  <a:gd name="connsiteX8" fmla="*/ 138268 w 198569"/>
                  <a:gd name="connsiteY8" fmla="*/ 0 h 267051"/>
                  <a:gd name="connsiteX9" fmla="*/ 198570 w 198569"/>
                  <a:gd name="connsiteY9" fmla="*/ 9490 h 267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8569" h="267051">
                    <a:moveTo>
                      <a:pt x="198570" y="77819"/>
                    </a:moveTo>
                    <a:cubicBezTo>
                      <a:pt x="181462" y="68304"/>
                      <a:pt x="162113" y="63552"/>
                      <a:pt x="142541" y="64058"/>
                    </a:cubicBezTo>
                    <a:cubicBezTo>
                      <a:pt x="100472" y="64058"/>
                      <a:pt x="70653" y="93383"/>
                      <a:pt x="70653" y="132862"/>
                    </a:cubicBezTo>
                    <a:cubicBezTo>
                      <a:pt x="70653" y="172340"/>
                      <a:pt x="99142" y="201665"/>
                      <a:pt x="142826" y="201665"/>
                    </a:cubicBezTo>
                    <a:cubicBezTo>
                      <a:pt x="162269" y="202249"/>
                      <a:pt x="181514" y="197630"/>
                      <a:pt x="198570" y="188284"/>
                    </a:cubicBezTo>
                    <a:lnTo>
                      <a:pt x="198570" y="257562"/>
                    </a:lnTo>
                    <a:cubicBezTo>
                      <a:pt x="178846" y="263222"/>
                      <a:pt x="158494" y="266409"/>
                      <a:pt x="137983" y="267052"/>
                    </a:cubicBezTo>
                    <a:cubicBezTo>
                      <a:pt x="64860" y="267052"/>
                      <a:pt x="0" y="216564"/>
                      <a:pt x="0" y="133526"/>
                    </a:cubicBezTo>
                    <a:cubicBezTo>
                      <a:pt x="0" y="56466"/>
                      <a:pt x="59068" y="0"/>
                      <a:pt x="138268" y="0"/>
                    </a:cubicBezTo>
                    <a:cubicBezTo>
                      <a:pt x="158679" y="710"/>
                      <a:pt x="178928" y="3897"/>
                      <a:pt x="198570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 19">
                <a:extLst>
                  <a:ext uri="{FF2B5EF4-FFF2-40B4-BE49-F238E27FC236}">
                    <a16:creationId xmlns:a16="http://schemas.microsoft.com/office/drawing/2014/main" id="{4CAEE6D0-B3AC-2217-4F01-894668CA2FCB}"/>
                  </a:ext>
                </a:extLst>
              </p:cNvPr>
              <p:cNvSpPr/>
              <p:nvPr/>
            </p:nvSpPr>
            <p:spPr>
              <a:xfrm>
                <a:off x="2826390" y="-407005"/>
                <a:ext cx="195055" cy="267716"/>
              </a:xfrm>
              <a:custGeom>
                <a:avLst/>
                <a:gdLst>
                  <a:gd name="connsiteX0" fmla="*/ 195056 w 195055"/>
                  <a:gd name="connsiteY0" fmla="*/ 78483 h 267716"/>
                  <a:gd name="connsiteX1" fmla="*/ 141401 w 195055"/>
                  <a:gd name="connsiteY1" fmla="*/ 64723 h 267716"/>
                  <a:gd name="connsiteX2" fmla="*/ 72552 w 195055"/>
                  <a:gd name="connsiteY2" fmla="*/ 133526 h 267716"/>
                  <a:gd name="connsiteX3" fmla="*/ 141401 w 195055"/>
                  <a:gd name="connsiteY3" fmla="*/ 202329 h 267716"/>
                  <a:gd name="connsiteX4" fmla="*/ 195056 w 195055"/>
                  <a:gd name="connsiteY4" fmla="*/ 188948 h 267716"/>
                  <a:gd name="connsiteX5" fmla="*/ 195056 w 195055"/>
                  <a:gd name="connsiteY5" fmla="*/ 258226 h 267716"/>
                  <a:gd name="connsiteX6" fmla="*/ 136748 w 195055"/>
                  <a:gd name="connsiteY6" fmla="*/ 267716 h 267716"/>
                  <a:gd name="connsiteX7" fmla="*/ 0 w 195055"/>
                  <a:gd name="connsiteY7" fmla="*/ 133526 h 267716"/>
                  <a:gd name="connsiteX8" fmla="*/ 136463 w 195055"/>
                  <a:gd name="connsiteY8" fmla="*/ 0 h 267716"/>
                  <a:gd name="connsiteX9" fmla="*/ 195056 w 195055"/>
                  <a:gd name="connsiteY9" fmla="*/ 9490 h 26771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5055" h="267716">
                    <a:moveTo>
                      <a:pt x="195056" y="78483"/>
                    </a:moveTo>
                    <a:cubicBezTo>
                      <a:pt x="178900" y="68759"/>
                      <a:pt x="160247" y="63976"/>
                      <a:pt x="141401" y="64723"/>
                    </a:cubicBezTo>
                    <a:cubicBezTo>
                      <a:pt x="103377" y="64723"/>
                      <a:pt x="72552" y="95526"/>
                      <a:pt x="72552" y="133526"/>
                    </a:cubicBezTo>
                    <a:cubicBezTo>
                      <a:pt x="72552" y="171525"/>
                      <a:pt x="103377" y="202329"/>
                      <a:pt x="141401" y="202329"/>
                    </a:cubicBezTo>
                    <a:cubicBezTo>
                      <a:pt x="160194" y="203039"/>
                      <a:pt x="178801" y="198399"/>
                      <a:pt x="195056" y="188948"/>
                    </a:cubicBezTo>
                    <a:lnTo>
                      <a:pt x="195056" y="258226"/>
                    </a:lnTo>
                    <a:cubicBezTo>
                      <a:pt x="176125" y="263948"/>
                      <a:pt x="156518" y="267140"/>
                      <a:pt x="136748" y="267716"/>
                    </a:cubicBezTo>
                    <a:cubicBezTo>
                      <a:pt x="63626" y="267052"/>
                      <a:pt x="0" y="216564"/>
                      <a:pt x="0" y="133526"/>
                    </a:cubicBezTo>
                    <a:cubicBezTo>
                      <a:pt x="0" y="56087"/>
                      <a:pt x="56978" y="0"/>
                      <a:pt x="136463" y="0"/>
                    </a:cubicBezTo>
                    <a:cubicBezTo>
                      <a:pt x="167042" y="0"/>
                      <a:pt x="195056" y="7402"/>
                      <a:pt x="195056" y="949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 20">
                <a:extLst>
                  <a:ext uri="{FF2B5EF4-FFF2-40B4-BE49-F238E27FC236}">
                    <a16:creationId xmlns:a16="http://schemas.microsoft.com/office/drawing/2014/main" id="{FB23D3E4-56F1-2891-220A-8FC064AA57C6}"/>
                  </a:ext>
                </a:extLst>
              </p:cNvPr>
              <p:cNvSpPr/>
              <p:nvPr/>
            </p:nvSpPr>
            <p:spPr>
              <a:xfrm>
                <a:off x="3770165" y="-407058"/>
                <a:ext cx="272357" cy="272230"/>
              </a:xfrm>
              <a:custGeom>
                <a:avLst/>
                <a:gdLst>
                  <a:gd name="connsiteX0" fmla="*/ 272333 w 272357"/>
                  <a:gd name="connsiteY0" fmla="*/ 133579 h 272230"/>
                  <a:gd name="connsiteX1" fmla="*/ 138747 w 272357"/>
                  <a:gd name="connsiteY1" fmla="*/ 272206 h 272230"/>
                  <a:gd name="connsiteX2" fmla="*/ 25 w 272357"/>
                  <a:gd name="connsiteY2" fmla="*/ 138703 h 272230"/>
                  <a:gd name="connsiteX3" fmla="*/ 133619 w 272357"/>
                  <a:gd name="connsiteY3" fmla="*/ 77 h 272230"/>
                  <a:gd name="connsiteX4" fmla="*/ 136155 w 272357"/>
                  <a:gd name="connsiteY4" fmla="*/ 53 h 272230"/>
                  <a:gd name="connsiteX5" fmla="*/ 272285 w 272357"/>
                  <a:gd name="connsiteY5" fmla="*/ 128682 h 272230"/>
                  <a:gd name="connsiteX6" fmla="*/ 272333 w 272357"/>
                  <a:gd name="connsiteY6" fmla="*/ 133579 h 272230"/>
                  <a:gd name="connsiteX7" fmla="*/ 136155 w 272357"/>
                  <a:gd name="connsiteY7" fmla="*/ 65630 h 272230"/>
                  <a:gd name="connsiteX8" fmla="*/ 67591 w 272357"/>
                  <a:gd name="connsiteY8" fmla="*/ 132817 h 272230"/>
                  <a:gd name="connsiteX9" fmla="*/ 134825 w 272357"/>
                  <a:gd name="connsiteY9" fmla="*/ 201332 h 272230"/>
                  <a:gd name="connsiteX10" fmla="*/ 203389 w 272357"/>
                  <a:gd name="connsiteY10" fmla="*/ 134145 h 272230"/>
                  <a:gd name="connsiteX11" fmla="*/ 203389 w 272357"/>
                  <a:gd name="connsiteY11" fmla="*/ 133484 h 272230"/>
                  <a:gd name="connsiteX12" fmla="*/ 138358 w 272357"/>
                  <a:gd name="connsiteY12" fmla="*/ 65640 h 272230"/>
                  <a:gd name="connsiteX13" fmla="*/ 136155 w 272357"/>
                  <a:gd name="connsiteY13" fmla="*/ 65630 h 2722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72357" h="272230">
                    <a:moveTo>
                      <a:pt x="272333" y="133579"/>
                    </a:moveTo>
                    <a:cubicBezTo>
                      <a:pt x="273748" y="208725"/>
                      <a:pt x="213940" y="270790"/>
                      <a:pt x="138747" y="272206"/>
                    </a:cubicBezTo>
                    <a:cubicBezTo>
                      <a:pt x="63545" y="273621"/>
                      <a:pt x="1441" y="213850"/>
                      <a:pt x="25" y="138703"/>
                    </a:cubicBezTo>
                    <a:cubicBezTo>
                      <a:pt x="-1391" y="63557"/>
                      <a:pt x="58417" y="1493"/>
                      <a:pt x="133619" y="77"/>
                    </a:cubicBezTo>
                    <a:cubicBezTo>
                      <a:pt x="134464" y="61"/>
                      <a:pt x="135309" y="53"/>
                      <a:pt x="136155" y="53"/>
                    </a:cubicBezTo>
                    <a:cubicBezTo>
                      <a:pt x="209286" y="-1994"/>
                      <a:pt x="270234" y="55595"/>
                      <a:pt x="272285" y="128682"/>
                    </a:cubicBezTo>
                    <a:cubicBezTo>
                      <a:pt x="272333" y="130313"/>
                      <a:pt x="272352" y="131946"/>
                      <a:pt x="272333" y="133579"/>
                    </a:cubicBezTo>
                    <a:moveTo>
                      <a:pt x="136155" y="65630"/>
                    </a:moveTo>
                    <a:cubicBezTo>
                      <a:pt x="98653" y="65262"/>
                      <a:pt x="67961" y="95343"/>
                      <a:pt x="67591" y="132817"/>
                    </a:cubicBezTo>
                    <a:cubicBezTo>
                      <a:pt x="67230" y="170289"/>
                      <a:pt x="97324" y="200965"/>
                      <a:pt x="134825" y="201332"/>
                    </a:cubicBezTo>
                    <a:cubicBezTo>
                      <a:pt x="172326" y="201699"/>
                      <a:pt x="203019" y="171618"/>
                      <a:pt x="203389" y="134145"/>
                    </a:cubicBezTo>
                    <a:cubicBezTo>
                      <a:pt x="203389" y="133924"/>
                      <a:pt x="203389" y="133704"/>
                      <a:pt x="203389" y="133484"/>
                    </a:cubicBezTo>
                    <a:cubicBezTo>
                      <a:pt x="204177" y="96804"/>
                      <a:pt x="175061" y="66429"/>
                      <a:pt x="138358" y="65640"/>
                    </a:cubicBezTo>
                    <a:cubicBezTo>
                      <a:pt x="137626" y="65625"/>
                      <a:pt x="136886" y="65621"/>
                      <a:pt x="136155" y="6563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 21">
                <a:extLst>
                  <a:ext uri="{FF2B5EF4-FFF2-40B4-BE49-F238E27FC236}">
                    <a16:creationId xmlns:a16="http://schemas.microsoft.com/office/drawing/2014/main" id="{13617605-1E60-1A38-484E-ECE88272262B}"/>
                  </a:ext>
                </a:extLst>
              </p:cNvPr>
              <p:cNvSpPr/>
              <p:nvPr/>
            </p:nvSpPr>
            <p:spPr>
              <a:xfrm>
                <a:off x="3260565" y="-407669"/>
                <a:ext cx="181666" cy="267810"/>
              </a:xfrm>
              <a:custGeom>
                <a:avLst/>
                <a:gdLst>
                  <a:gd name="connsiteX0" fmla="*/ 159350 w 181666"/>
                  <a:gd name="connsiteY0" fmla="*/ 63868 h 267810"/>
                  <a:gd name="connsiteX1" fmla="*/ 110633 w 181666"/>
                  <a:gd name="connsiteY1" fmla="*/ 55992 h 267810"/>
                  <a:gd name="connsiteX2" fmla="*/ 71508 w 181666"/>
                  <a:gd name="connsiteY2" fmla="*/ 77155 h 267810"/>
                  <a:gd name="connsiteX3" fmla="*/ 101896 w 181666"/>
                  <a:gd name="connsiteY3" fmla="*/ 101639 h 267810"/>
                  <a:gd name="connsiteX4" fmla="*/ 120034 w 181666"/>
                  <a:gd name="connsiteY4" fmla="*/ 107428 h 267810"/>
                  <a:gd name="connsiteX5" fmla="*/ 181666 w 181666"/>
                  <a:gd name="connsiteY5" fmla="*/ 181166 h 267810"/>
                  <a:gd name="connsiteX6" fmla="*/ 72552 w 181666"/>
                  <a:gd name="connsiteY6" fmla="*/ 267811 h 267810"/>
                  <a:gd name="connsiteX7" fmla="*/ 0 w 181666"/>
                  <a:gd name="connsiteY7" fmla="*/ 260693 h 267810"/>
                  <a:gd name="connsiteX8" fmla="*/ 0 w 181666"/>
                  <a:gd name="connsiteY8" fmla="*/ 201380 h 267810"/>
                  <a:gd name="connsiteX9" fmla="*/ 63816 w 181666"/>
                  <a:gd name="connsiteY9" fmla="*/ 210870 h 267810"/>
                  <a:gd name="connsiteX10" fmla="*/ 112342 w 181666"/>
                  <a:gd name="connsiteY10" fmla="*/ 186765 h 267810"/>
                  <a:gd name="connsiteX11" fmla="*/ 83853 w 181666"/>
                  <a:gd name="connsiteY11" fmla="*/ 161047 h 267810"/>
                  <a:gd name="connsiteX12" fmla="*/ 70273 w 181666"/>
                  <a:gd name="connsiteY12" fmla="*/ 156587 h 267810"/>
                  <a:gd name="connsiteX13" fmla="*/ 3799 w 181666"/>
                  <a:gd name="connsiteY13" fmla="*/ 80666 h 267810"/>
                  <a:gd name="connsiteX14" fmla="*/ 97718 w 181666"/>
                  <a:gd name="connsiteY14" fmla="*/ 0 h 267810"/>
                  <a:gd name="connsiteX15" fmla="*/ 159350 w 181666"/>
                  <a:gd name="connsiteY15" fmla="*/ 9300 h 267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81666" h="267810">
                    <a:moveTo>
                      <a:pt x="159350" y="63868"/>
                    </a:moveTo>
                    <a:cubicBezTo>
                      <a:pt x="143531" y="59099"/>
                      <a:pt x="127149" y="56450"/>
                      <a:pt x="110633" y="55992"/>
                    </a:cubicBezTo>
                    <a:cubicBezTo>
                      <a:pt x="84613" y="55992"/>
                      <a:pt x="71508" y="64723"/>
                      <a:pt x="71508" y="77155"/>
                    </a:cubicBezTo>
                    <a:cubicBezTo>
                      <a:pt x="71508" y="92813"/>
                      <a:pt x="91165" y="98318"/>
                      <a:pt x="101896" y="101639"/>
                    </a:cubicBezTo>
                    <a:lnTo>
                      <a:pt x="120034" y="107428"/>
                    </a:lnTo>
                    <a:cubicBezTo>
                      <a:pt x="162293" y="120809"/>
                      <a:pt x="181666" y="149754"/>
                      <a:pt x="181666" y="181166"/>
                    </a:cubicBezTo>
                    <a:cubicBezTo>
                      <a:pt x="181666" y="245984"/>
                      <a:pt x="122314" y="267811"/>
                      <a:pt x="72552" y="267811"/>
                    </a:cubicBezTo>
                    <a:cubicBezTo>
                      <a:pt x="48241" y="266988"/>
                      <a:pt x="24007" y="264611"/>
                      <a:pt x="0" y="260693"/>
                    </a:cubicBezTo>
                    <a:lnTo>
                      <a:pt x="0" y="201380"/>
                    </a:lnTo>
                    <a:cubicBezTo>
                      <a:pt x="20921" y="206563"/>
                      <a:pt x="42290" y="209741"/>
                      <a:pt x="63816" y="210870"/>
                    </a:cubicBezTo>
                    <a:cubicBezTo>
                      <a:pt x="96198" y="210870"/>
                      <a:pt x="112342" y="201380"/>
                      <a:pt x="112342" y="186765"/>
                    </a:cubicBezTo>
                    <a:cubicBezTo>
                      <a:pt x="112342" y="173669"/>
                      <a:pt x="100092" y="166172"/>
                      <a:pt x="83853" y="161047"/>
                    </a:cubicBezTo>
                    <a:lnTo>
                      <a:pt x="70273" y="156587"/>
                    </a:lnTo>
                    <a:cubicBezTo>
                      <a:pt x="34092" y="145104"/>
                      <a:pt x="3799" y="123846"/>
                      <a:pt x="3799" y="80666"/>
                    </a:cubicBezTo>
                    <a:cubicBezTo>
                      <a:pt x="3799" y="32361"/>
                      <a:pt x="37796" y="0"/>
                      <a:pt x="97718" y="0"/>
                    </a:cubicBezTo>
                    <a:cubicBezTo>
                      <a:pt x="118590" y="278"/>
                      <a:pt x="139326" y="3407"/>
                      <a:pt x="159350" y="9300"/>
                    </a:cubicBezTo>
                    <a:close/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926114A-BAC2-DFAE-0765-BEA2BF88D94B}"/>
                </a:ext>
              </a:extLst>
            </p:cNvPr>
            <p:cNvGrpSpPr/>
            <p:nvPr/>
          </p:nvGrpSpPr>
          <p:grpSpPr>
            <a:xfrm>
              <a:off x="968312" y="4785947"/>
              <a:ext cx="573946" cy="274194"/>
              <a:chOff x="4186345" y="-863385"/>
              <a:chExt cx="1807247" cy="863385"/>
            </a:xfrm>
            <a:grpFill/>
          </p:grpSpPr>
          <p:sp>
            <p:nvSpPr>
              <p:cNvPr id="13" name="Freeform 12">
                <a:extLst>
                  <a:ext uri="{FF2B5EF4-FFF2-40B4-BE49-F238E27FC236}">
                    <a16:creationId xmlns:a16="http://schemas.microsoft.com/office/drawing/2014/main" id="{D79ED4A5-7EEB-FDB0-2E04-5532A1608F16}"/>
                  </a:ext>
                </a:extLst>
              </p:cNvPr>
              <p:cNvSpPr/>
              <p:nvPr/>
            </p:nvSpPr>
            <p:spPr>
              <a:xfrm>
                <a:off x="4186345" y="-863385"/>
                <a:ext cx="1196080" cy="863385"/>
              </a:xfrm>
              <a:custGeom>
                <a:avLst/>
                <a:gdLst>
                  <a:gd name="connsiteX0" fmla="*/ 748245 w 1196080"/>
                  <a:gd name="connsiteY0" fmla="*/ 709196 h 863385"/>
                  <a:gd name="connsiteX1" fmla="*/ 745016 w 1196080"/>
                  <a:gd name="connsiteY1" fmla="*/ 709196 h 863385"/>
                  <a:gd name="connsiteX2" fmla="*/ 735520 w 1196080"/>
                  <a:gd name="connsiteY2" fmla="*/ 716883 h 863385"/>
                  <a:gd name="connsiteX3" fmla="*/ 698389 w 1196080"/>
                  <a:gd name="connsiteY3" fmla="*/ 747156 h 863385"/>
                  <a:gd name="connsiteX4" fmla="*/ 669900 w 1196080"/>
                  <a:gd name="connsiteY4" fmla="*/ 765567 h 863385"/>
                  <a:gd name="connsiteX5" fmla="*/ 620708 w 1196080"/>
                  <a:gd name="connsiteY5" fmla="*/ 781321 h 863385"/>
                  <a:gd name="connsiteX6" fmla="*/ 538754 w 1196080"/>
                  <a:gd name="connsiteY6" fmla="*/ 735673 h 863385"/>
                  <a:gd name="connsiteX7" fmla="*/ 530872 w 1196080"/>
                  <a:gd name="connsiteY7" fmla="*/ 690975 h 863385"/>
                  <a:gd name="connsiteX8" fmla="*/ 544642 w 1196080"/>
                  <a:gd name="connsiteY8" fmla="*/ 639823 h 863385"/>
                  <a:gd name="connsiteX9" fmla="*/ 550910 w 1196080"/>
                  <a:gd name="connsiteY9" fmla="*/ 623880 h 863385"/>
                  <a:gd name="connsiteX10" fmla="*/ 549865 w 1196080"/>
                  <a:gd name="connsiteY10" fmla="*/ 620938 h 863385"/>
                  <a:gd name="connsiteX11" fmla="*/ 548251 w 1196080"/>
                  <a:gd name="connsiteY11" fmla="*/ 620938 h 863385"/>
                  <a:gd name="connsiteX12" fmla="*/ 534006 w 1196080"/>
                  <a:gd name="connsiteY12" fmla="*/ 630428 h 863385"/>
                  <a:gd name="connsiteX13" fmla="*/ 516628 w 1196080"/>
                  <a:gd name="connsiteY13" fmla="*/ 643904 h 863385"/>
                  <a:gd name="connsiteX14" fmla="*/ 498680 w 1196080"/>
                  <a:gd name="connsiteY14" fmla="*/ 656905 h 863385"/>
                  <a:gd name="connsiteX15" fmla="*/ 412167 w 1196080"/>
                  <a:gd name="connsiteY15" fmla="*/ 712423 h 863385"/>
                  <a:gd name="connsiteX16" fmla="*/ 407704 w 1196080"/>
                  <a:gd name="connsiteY16" fmla="*/ 715080 h 863385"/>
                  <a:gd name="connsiteX17" fmla="*/ 332967 w 1196080"/>
                  <a:gd name="connsiteY17" fmla="*/ 760158 h 863385"/>
                  <a:gd name="connsiteX18" fmla="*/ 281592 w 1196080"/>
                  <a:gd name="connsiteY18" fmla="*/ 794227 h 863385"/>
                  <a:gd name="connsiteX19" fmla="*/ 261080 w 1196080"/>
                  <a:gd name="connsiteY19" fmla="*/ 806659 h 863385"/>
                  <a:gd name="connsiteX20" fmla="*/ 211224 w 1196080"/>
                  <a:gd name="connsiteY20" fmla="*/ 833042 h 863385"/>
                  <a:gd name="connsiteX21" fmla="*/ 206855 w 1196080"/>
                  <a:gd name="connsiteY21" fmla="*/ 835794 h 863385"/>
                  <a:gd name="connsiteX22" fmla="*/ 145888 w 1196080"/>
                  <a:gd name="connsiteY22" fmla="*/ 858096 h 863385"/>
                  <a:gd name="connsiteX23" fmla="*/ 119109 w 1196080"/>
                  <a:gd name="connsiteY23" fmla="*/ 863315 h 863385"/>
                  <a:gd name="connsiteX24" fmla="*/ 98596 w 1196080"/>
                  <a:gd name="connsiteY24" fmla="*/ 862082 h 863385"/>
                  <a:gd name="connsiteX25" fmla="*/ 70962 w 1196080"/>
                  <a:gd name="connsiteY25" fmla="*/ 853541 h 863385"/>
                  <a:gd name="connsiteX26" fmla="*/ 12844 w 1196080"/>
                  <a:gd name="connsiteY26" fmla="*/ 799162 h 863385"/>
                  <a:gd name="connsiteX27" fmla="*/ 2778 w 1196080"/>
                  <a:gd name="connsiteY27" fmla="*/ 773824 h 863385"/>
                  <a:gd name="connsiteX28" fmla="*/ 2778 w 1196080"/>
                  <a:gd name="connsiteY28" fmla="*/ 724665 h 863385"/>
                  <a:gd name="connsiteX29" fmla="*/ 15313 w 1196080"/>
                  <a:gd name="connsiteY29" fmla="*/ 685566 h 863385"/>
                  <a:gd name="connsiteX30" fmla="*/ 51494 w 1196080"/>
                  <a:gd name="connsiteY30" fmla="*/ 606038 h 863385"/>
                  <a:gd name="connsiteX31" fmla="*/ 53773 w 1196080"/>
                  <a:gd name="connsiteY31" fmla="*/ 601388 h 863385"/>
                  <a:gd name="connsiteX32" fmla="*/ 83497 w 1196080"/>
                  <a:gd name="connsiteY32" fmla="*/ 543499 h 863385"/>
                  <a:gd name="connsiteX33" fmla="*/ 119014 w 1196080"/>
                  <a:gd name="connsiteY33" fmla="*/ 480959 h 863385"/>
                  <a:gd name="connsiteX34" fmla="*/ 174852 w 1196080"/>
                  <a:gd name="connsiteY34" fmla="*/ 386058 h 863385"/>
                  <a:gd name="connsiteX35" fmla="*/ 188147 w 1196080"/>
                  <a:gd name="connsiteY35" fmla="*/ 362048 h 863385"/>
                  <a:gd name="connsiteX36" fmla="*/ 194985 w 1196080"/>
                  <a:gd name="connsiteY36" fmla="*/ 350185 h 863385"/>
                  <a:gd name="connsiteX37" fmla="*/ 214737 w 1196080"/>
                  <a:gd name="connsiteY37" fmla="*/ 318109 h 863385"/>
                  <a:gd name="connsiteX38" fmla="*/ 243227 w 1196080"/>
                  <a:gd name="connsiteY38" fmla="*/ 270658 h 863385"/>
                  <a:gd name="connsiteX39" fmla="*/ 265448 w 1196080"/>
                  <a:gd name="connsiteY39" fmla="*/ 232033 h 863385"/>
                  <a:gd name="connsiteX40" fmla="*/ 278268 w 1196080"/>
                  <a:gd name="connsiteY40" fmla="*/ 211819 h 863385"/>
                  <a:gd name="connsiteX41" fmla="*/ 349396 w 1196080"/>
                  <a:gd name="connsiteY41" fmla="*/ 75921 h 863385"/>
                  <a:gd name="connsiteX42" fmla="*/ 367724 w 1196080"/>
                  <a:gd name="connsiteY42" fmla="*/ 13476 h 863385"/>
                  <a:gd name="connsiteX43" fmla="*/ 369054 w 1196080"/>
                  <a:gd name="connsiteY43" fmla="*/ 6738 h 863385"/>
                  <a:gd name="connsiteX44" fmla="*/ 377885 w 1196080"/>
                  <a:gd name="connsiteY44" fmla="*/ 0 h 863385"/>
                  <a:gd name="connsiteX45" fmla="*/ 420049 w 1196080"/>
                  <a:gd name="connsiteY45" fmla="*/ 19834 h 863385"/>
                  <a:gd name="connsiteX46" fmla="*/ 428311 w 1196080"/>
                  <a:gd name="connsiteY46" fmla="*/ 41946 h 863385"/>
                  <a:gd name="connsiteX47" fmla="*/ 428311 w 1196080"/>
                  <a:gd name="connsiteY47" fmla="*/ 52196 h 863385"/>
                  <a:gd name="connsiteX48" fmla="*/ 429546 w 1196080"/>
                  <a:gd name="connsiteY48" fmla="*/ 57036 h 863385"/>
                  <a:gd name="connsiteX49" fmla="*/ 432015 w 1196080"/>
                  <a:gd name="connsiteY49" fmla="*/ 74972 h 863385"/>
                  <a:gd name="connsiteX50" fmla="*/ 422993 w 1196080"/>
                  <a:gd name="connsiteY50" fmla="*/ 97084 h 863385"/>
                  <a:gd name="connsiteX51" fmla="*/ 419480 w 1196080"/>
                  <a:gd name="connsiteY51" fmla="*/ 106574 h 863385"/>
                  <a:gd name="connsiteX52" fmla="*/ 414921 w 1196080"/>
                  <a:gd name="connsiteY52" fmla="*/ 115115 h 863385"/>
                  <a:gd name="connsiteX53" fmla="*/ 409508 w 1196080"/>
                  <a:gd name="connsiteY53" fmla="*/ 123561 h 863385"/>
                  <a:gd name="connsiteX54" fmla="*/ 394504 w 1196080"/>
                  <a:gd name="connsiteY54" fmla="*/ 161522 h 863385"/>
                  <a:gd name="connsiteX55" fmla="*/ 355759 w 1196080"/>
                  <a:gd name="connsiteY55" fmla="*/ 234026 h 863385"/>
                  <a:gd name="connsiteX56" fmla="*/ 347782 w 1196080"/>
                  <a:gd name="connsiteY56" fmla="*/ 249210 h 863385"/>
                  <a:gd name="connsiteX57" fmla="*/ 338285 w 1196080"/>
                  <a:gd name="connsiteY57" fmla="*/ 263256 h 863385"/>
                  <a:gd name="connsiteX58" fmla="*/ 325845 w 1196080"/>
                  <a:gd name="connsiteY58" fmla="*/ 285747 h 863385"/>
                  <a:gd name="connsiteX59" fmla="*/ 273805 w 1196080"/>
                  <a:gd name="connsiteY59" fmla="*/ 372392 h 863385"/>
                  <a:gd name="connsiteX60" fmla="*/ 241327 w 1196080"/>
                  <a:gd name="connsiteY60" fmla="*/ 426865 h 863385"/>
                  <a:gd name="connsiteX61" fmla="*/ 212838 w 1196080"/>
                  <a:gd name="connsiteY61" fmla="*/ 475834 h 863385"/>
                  <a:gd name="connsiteX62" fmla="*/ 203816 w 1196080"/>
                  <a:gd name="connsiteY62" fmla="*/ 490354 h 863385"/>
                  <a:gd name="connsiteX63" fmla="*/ 171624 w 1196080"/>
                  <a:gd name="connsiteY63" fmla="*/ 546725 h 863385"/>
                  <a:gd name="connsiteX64" fmla="*/ 169914 w 1196080"/>
                  <a:gd name="connsiteY64" fmla="*/ 549762 h 863385"/>
                  <a:gd name="connsiteX65" fmla="*/ 145603 w 1196080"/>
                  <a:gd name="connsiteY65" fmla="*/ 593037 h 863385"/>
                  <a:gd name="connsiteX66" fmla="*/ 101730 w 1196080"/>
                  <a:gd name="connsiteY66" fmla="*/ 676455 h 863385"/>
                  <a:gd name="connsiteX67" fmla="*/ 96412 w 1196080"/>
                  <a:gd name="connsiteY67" fmla="*/ 687179 h 863385"/>
                  <a:gd name="connsiteX68" fmla="*/ 63650 w 1196080"/>
                  <a:gd name="connsiteY68" fmla="*/ 777145 h 863385"/>
                  <a:gd name="connsiteX69" fmla="*/ 63650 w 1196080"/>
                  <a:gd name="connsiteY69" fmla="*/ 783883 h 863385"/>
                  <a:gd name="connsiteX70" fmla="*/ 73621 w 1196080"/>
                  <a:gd name="connsiteY70" fmla="*/ 791855 h 863385"/>
                  <a:gd name="connsiteX71" fmla="*/ 99071 w 1196080"/>
                  <a:gd name="connsiteY71" fmla="*/ 789482 h 863385"/>
                  <a:gd name="connsiteX72" fmla="*/ 144749 w 1196080"/>
                  <a:gd name="connsiteY72" fmla="*/ 775057 h 863385"/>
                  <a:gd name="connsiteX73" fmla="*/ 206950 w 1196080"/>
                  <a:gd name="connsiteY73" fmla="*/ 746207 h 863385"/>
                  <a:gd name="connsiteX74" fmla="*/ 277983 w 1196080"/>
                  <a:gd name="connsiteY74" fmla="*/ 704830 h 863385"/>
                  <a:gd name="connsiteX75" fmla="*/ 311790 w 1196080"/>
                  <a:gd name="connsiteY75" fmla="*/ 684617 h 863385"/>
                  <a:gd name="connsiteX76" fmla="*/ 340944 w 1196080"/>
                  <a:gd name="connsiteY76" fmla="*/ 666680 h 863385"/>
                  <a:gd name="connsiteX77" fmla="*/ 366490 w 1196080"/>
                  <a:gd name="connsiteY77" fmla="*/ 652825 h 863385"/>
                  <a:gd name="connsiteX78" fmla="*/ 381589 w 1196080"/>
                  <a:gd name="connsiteY78" fmla="*/ 644853 h 863385"/>
                  <a:gd name="connsiteX79" fmla="*/ 403336 w 1196080"/>
                  <a:gd name="connsiteY79" fmla="*/ 631187 h 863385"/>
                  <a:gd name="connsiteX80" fmla="*/ 458700 w 1196080"/>
                  <a:gd name="connsiteY80" fmla="*/ 597877 h 863385"/>
                  <a:gd name="connsiteX81" fmla="*/ 470380 w 1196080"/>
                  <a:gd name="connsiteY81" fmla="*/ 590759 h 863385"/>
                  <a:gd name="connsiteX82" fmla="*/ 579494 w 1196080"/>
                  <a:gd name="connsiteY82" fmla="*/ 529928 h 863385"/>
                  <a:gd name="connsiteX83" fmla="*/ 637612 w 1196080"/>
                  <a:gd name="connsiteY83" fmla="*/ 475834 h 863385"/>
                  <a:gd name="connsiteX84" fmla="*/ 650717 w 1196080"/>
                  <a:gd name="connsiteY84" fmla="*/ 469381 h 863385"/>
                  <a:gd name="connsiteX85" fmla="*/ 679206 w 1196080"/>
                  <a:gd name="connsiteY85" fmla="*/ 479535 h 863385"/>
                  <a:gd name="connsiteX86" fmla="*/ 699528 w 1196080"/>
                  <a:gd name="connsiteY86" fmla="*/ 508765 h 863385"/>
                  <a:gd name="connsiteX87" fmla="*/ 699054 w 1196080"/>
                  <a:gd name="connsiteY87" fmla="*/ 518255 h 863385"/>
                  <a:gd name="connsiteX88" fmla="*/ 695540 w 1196080"/>
                  <a:gd name="connsiteY88" fmla="*/ 524139 h 863385"/>
                  <a:gd name="connsiteX89" fmla="*/ 671039 w 1196080"/>
                  <a:gd name="connsiteY89" fmla="*/ 564851 h 863385"/>
                  <a:gd name="connsiteX90" fmla="*/ 666196 w 1196080"/>
                  <a:gd name="connsiteY90" fmla="*/ 573867 h 863385"/>
                  <a:gd name="connsiteX91" fmla="*/ 658029 w 1196080"/>
                  <a:gd name="connsiteY91" fmla="*/ 586868 h 863385"/>
                  <a:gd name="connsiteX92" fmla="*/ 643500 w 1196080"/>
                  <a:gd name="connsiteY92" fmla="*/ 608031 h 863385"/>
                  <a:gd name="connsiteX93" fmla="*/ 602380 w 1196080"/>
                  <a:gd name="connsiteY93" fmla="*/ 692778 h 863385"/>
                  <a:gd name="connsiteX94" fmla="*/ 594593 w 1196080"/>
                  <a:gd name="connsiteY94" fmla="*/ 717168 h 863385"/>
                  <a:gd name="connsiteX95" fmla="*/ 594593 w 1196080"/>
                  <a:gd name="connsiteY95" fmla="*/ 727322 h 863385"/>
                  <a:gd name="connsiteX96" fmla="*/ 596967 w 1196080"/>
                  <a:gd name="connsiteY96" fmla="*/ 729220 h 863385"/>
                  <a:gd name="connsiteX97" fmla="*/ 704182 w 1196080"/>
                  <a:gd name="connsiteY97" fmla="*/ 653299 h 863385"/>
                  <a:gd name="connsiteX98" fmla="*/ 804938 w 1196080"/>
                  <a:gd name="connsiteY98" fmla="*/ 536476 h 863385"/>
                  <a:gd name="connsiteX99" fmla="*/ 833428 w 1196080"/>
                  <a:gd name="connsiteY99" fmla="*/ 456949 h 863385"/>
                  <a:gd name="connsiteX100" fmla="*/ 853655 w 1196080"/>
                  <a:gd name="connsiteY100" fmla="*/ 409498 h 863385"/>
                  <a:gd name="connsiteX101" fmla="*/ 874927 w 1196080"/>
                  <a:gd name="connsiteY101" fmla="*/ 359011 h 863385"/>
                  <a:gd name="connsiteX102" fmla="*/ 884993 w 1196080"/>
                  <a:gd name="connsiteY102" fmla="*/ 351514 h 863385"/>
                  <a:gd name="connsiteX103" fmla="*/ 930196 w 1196080"/>
                  <a:gd name="connsiteY103" fmla="*/ 373246 h 863385"/>
                  <a:gd name="connsiteX104" fmla="*/ 933140 w 1196080"/>
                  <a:gd name="connsiteY104" fmla="*/ 377517 h 863385"/>
                  <a:gd name="connsiteX105" fmla="*/ 933140 w 1196080"/>
                  <a:gd name="connsiteY105" fmla="*/ 390233 h 863385"/>
                  <a:gd name="connsiteX106" fmla="*/ 912343 w 1196080"/>
                  <a:gd name="connsiteY106" fmla="*/ 435311 h 863385"/>
                  <a:gd name="connsiteX107" fmla="*/ 900282 w 1196080"/>
                  <a:gd name="connsiteY107" fmla="*/ 465585 h 863385"/>
                  <a:gd name="connsiteX108" fmla="*/ 849002 w 1196080"/>
                  <a:gd name="connsiteY108" fmla="*/ 605374 h 863385"/>
                  <a:gd name="connsiteX109" fmla="*/ 844443 w 1196080"/>
                  <a:gd name="connsiteY109" fmla="*/ 621887 h 863385"/>
                  <a:gd name="connsiteX110" fmla="*/ 844443 w 1196080"/>
                  <a:gd name="connsiteY110" fmla="*/ 626822 h 863385"/>
                  <a:gd name="connsiteX111" fmla="*/ 848527 w 1196080"/>
                  <a:gd name="connsiteY111" fmla="*/ 628815 h 863385"/>
                  <a:gd name="connsiteX112" fmla="*/ 852515 w 1196080"/>
                  <a:gd name="connsiteY112" fmla="*/ 625778 h 863385"/>
                  <a:gd name="connsiteX113" fmla="*/ 871508 w 1196080"/>
                  <a:gd name="connsiteY113" fmla="*/ 599395 h 863385"/>
                  <a:gd name="connsiteX114" fmla="*/ 928486 w 1196080"/>
                  <a:gd name="connsiteY114" fmla="*/ 522525 h 863385"/>
                  <a:gd name="connsiteX115" fmla="*/ 1042918 w 1196080"/>
                  <a:gd name="connsiteY115" fmla="*/ 397256 h 863385"/>
                  <a:gd name="connsiteX116" fmla="*/ 1080904 w 1196080"/>
                  <a:gd name="connsiteY116" fmla="*/ 362332 h 863385"/>
                  <a:gd name="connsiteX117" fmla="*/ 1109393 w 1196080"/>
                  <a:gd name="connsiteY117" fmla="*/ 340410 h 863385"/>
                  <a:gd name="connsiteX118" fmla="*/ 1132944 w 1196080"/>
                  <a:gd name="connsiteY118" fmla="*/ 330920 h 863385"/>
                  <a:gd name="connsiteX119" fmla="*/ 1139497 w 1196080"/>
                  <a:gd name="connsiteY119" fmla="*/ 329307 h 863385"/>
                  <a:gd name="connsiteX120" fmla="*/ 1169885 w 1196080"/>
                  <a:gd name="connsiteY120" fmla="*/ 330351 h 863385"/>
                  <a:gd name="connsiteX121" fmla="*/ 1174443 w 1196080"/>
                  <a:gd name="connsiteY121" fmla="*/ 332628 h 863385"/>
                  <a:gd name="connsiteX122" fmla="*/ 1186124 w 1196080"/>
                  <a:gd name="connsiteY122" fmla="*/ 339461 h 863385"/>
                  <a:gd name="connsiteX123" fmla="*/ 1195620 w 1196080"/>
                  <a:gd name="connsiteY123" fmla="*/ 350849 h 863385"/>
                  <a:gd name="connsiteX124" fmla="*/ 1194480 w 1196080"/>
                  <a:gd name="connsiteY124" fmla="*/ 357208 h 863385"/>
                  <a:gd name="connsiteX125" fmla="*/ 1187833 w 1196080"/>
                  <a:gd name="connsiteY125" fmla="*/ 362522 h 863385"/>
                  <a:gd name="connsiteX126" fmla="*/ 1169885 w 1196080"/>
                  <a:gd name="connsiteY126" fmla="*/ 372582 h 863385"/>
                  <a:gd name="connsiteX127" fmla="*/ 1137122 w 1196080"/>
                  <a:gd name="connsiteY127" fmla="*/ 394314 h 863385"/>
                  <a:gd name="connsiteX128" fmla="*/ 1100181 w 1196080"/>
                  <a:gd name="connsiteY128" fmla="*/ 427529 h 863385"/>
                  <a:gd name="connsiteX129" fmla="*/ 1046906 w 1196080"/>
                  <a:gd name="connsiteY129" fmla="*/ 483331 h 863385"/>
                  <a:gd name="connsiteX130" fmla="*/ 992682 w 1196080"/>
                  <a:gd name="connsiteY130" fmla="*/ 545207 h 863385"/>
                  <a:gd name="connsiteX131" fmla="*/ 985560 w 1196080"/>
                  <a:gd name="connsiteY131" fmla="*/ 554697 h 863385"/>
                  <a:gd name="connsiteX132" fmla="*/ 957735 w 1196080"/>
                  <a:gd name="connsiteY132" fmla="*/ 591613 h 863385"/>
                  <a:gd name="connsiteX133" fmla="*/ 938743 w 1196080"/>
                  <a:gd name="connsiteY133" fmla="*/ 615718 h 863385"/>
                  <a:gd name="connsiteX134" fmla="*/ 936178 w 1196080"/>
                  <a:gd name="connsiteY134" fmla="*/ 620084 h 863385"/>
                  <a:gd name="connsiteX135" fmla="*/ 928866 w 1196080"/>
                  <a:gd name="connsiteY135" fmla="*/ 631567 h 863385"/>
                  <a:gd name="connsiteX136" fmla="*/ 879485 w 1196080"/>
                  <a:gd name="connsiteY136" fmla="*/ 699421 h 863385"/>
                  <a:gd name="connsiteX137" fmla="*/ 815194 w 1196080"/>
                  <a:gd name="connsiteY137" fmla="*/ 820325 h 863385"/>
                  <a:gd name="connsiteX138" fmla="*/ 800190 w 1196080"/>
                  <a:gd name="connsiteY138" fmla="*/ 847182 h 863385"/>
                  <a:gd name="connsiteX139" fmla="*/ 791169 w 1196080"/>
                  <a:gd name="connsiteY139" fmla="*/ 857526 h 863385"/>
                  <a:gd name="connsiteX140" fmla="*/ 773790 w 1196080"/>
                  <a:gd name="connsiteY140" fmla="*/ 862082 h 863385"/>
                  <a:gd name="connsiteX141" fmla="*/ 756222 w 1196080"/>
                  <a:gd name="connsiteY141" fmla="*/ 851927 h 863385"/>
                  <a:gd name="connsiteX142" fmla="*/ 734095 w 1196080"/>
                  <a:gd name="connsiteY142" fmla="*/ 830574 h 863385"/>
                  <a:gd name="connsiteX143" fmla="*/ 731056 w 1196080"/>
                  <a:gd name="connsiteY143" fmla="*/ 824691 h 863385"/>
                  <a:gd name="connsiteX144" fmla="*/ 731056 w 1196080"/>
                  <a:gd name="connsiteY144" fmla="*/ 800870 h 863385"/>
                  <a:gd name="connsiteX145" fmla="*/ 746061 w 1196080"/>
                  <a:gd name="connsiteY145" fmla="*/ 721723 h 863385"/>
                  <a:gd name="connsiteX146" fmla="*/ 747010 w 1196080"/>
                  <a:gd name="connsiteY146" fmla="*/ 708247 h 863385"/>
                  <a:gd name="connsiteX147" fmla="*/ 748245 w 1196080"/>
                  <a:gd name="connsiteY147" fmla="*/ 708247 h 863385"/>
                  <a:gd name="connsiteX148" fmla="*/ 748245 w 1196080"/>
                  <a:gd name="connsiteY148" fmla="*/ 707298 h 863385"/>
                  <a:gd name="connsiteX149" fmla="*/ 747390 w 1196080"/>
                  <a:gd name="connsiteY149" fmla="*/ 708816 h 86338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</a:cxnLst>
                <a:rect l="l" t="t" r="r" b="b"/>
                <a:pathLst>
                  <a:path w="1196080" h="863385">
                    <a:moveTo>
                      <a:pt x="748245" y="709196"/>
                    </a:moveTo>
                    <a:cubicBezTo>
                      <a:pt x="747200" y="709196"/>
                      <a:pt x="745776" y="709196"/>
                      <a:pt x="745016" y="709196"/>
                    </a:cubicBezTo>
                    <a:cubicBezTo>
                      <a:pt x="741882" y="711569"/>
                      <a:pt x="738843" y="714226"/>
                      <a:pt x="735520" y="716883"/>
                    </a:cubicBezTo>
                    <a:cubicBezTo>
                      <a:pt x="723554" y="727512"/>
                      <a:pt x="711304" y="737761"/>
                      <a:pt x="698389" y="747156"/>
                    </a:cubicBezTo>
                    <a:cubicBezTo>
                      <a:pt x="689329" y="753937"/>
                      <a:pt x="679804" y="760089"/>
                      <a:pt x="669900" y="765567"/>
                    </a:cubicBezTo>
                    <a:cubicBezTo>
                      <a:pt x="655190" y="775074"/>
                      <a:pt x="638210" y="780510"/>
                      <a:pt x="620708" y="781321"/>
                    </a:cubicBezTo>
                    <a:cubicBezTo>
                      <a:pt x="586730" y="783789"/>
                      <a:pt x="554528" y="765853"/>
                      <a:pt x="538754" y="735673"/>
                    </a:cubicBezTo>
                    <a:cubicBezTo>
                      <a:pt x="531091" y="722112"/>
                      <a:pt x="528308" y="706337"/>
                      <a:pt x="530872" y="690975"/>
                    </a:cubicBezTo>
                    <a:cubicBezTo>
                      <a:pt x="533398" y="673435"/>
                      <a:pt x="538023" y="656262"/>
                      <a:pt x="544642" y="639823"/>
                    </a:cubicBezTo>
                    <a:cubicBezTo>
                      <a:pt x="546731" y="634509"/>
                      <a:pt x="548915" y="629194"/>
                      <a:pt x="550910" y="623880"/>
                    </a:cubicBezTo>
                    <a:cubicBezTo>
                      <a:pt x="550910" y="623121"/>
                      <a:pt x="550340" y="621887"/>
                      <a:pt x="549865" y="620938"/>
                    </a:cubicBezTo>
                    <a:cubicBezTo>
                      <a:pt x="549390" y="619989"/>
                      <a:pt x="548726" y="620938"/>
                      <a:pt x="548251" y="620938"/>
                    </a:cubicBezTo>
                    <a:cubicBezTo>
                      <a:pt x="543104" y="623454"/>
                      <a:pt x="538308" y="626645"/>
                      <a:pt x="534006" y="630428"/>
                    </a:cubicBezTo>
                    <a:cubicBezTo>
                      <a:pt x="528555" y="635348"/>
                      <a:pt x="522753" y="639853"/>
                      <a:pt x="516628" y="643904"/>
                    </a:cubicBezTo>
                    <a:cubicBezTo>
                      <a:pt x="510873" y="648543"/>
                      <a:pt x="504881" y="652883"/>
                      <a:pt x="498680" y="656905"/>
                    </a:cubicBezTo>
                    <a:cubicBezTo>
                      <a:pt x="470190" y="675886"/>
                      <a:pt x="441701" y="694866"/>
                      <a:pt x="412167" y="712423"/>
                    </a:cubicBezTo>
                    <a:cubicBezTo>
                      <a:pt x="410648" y="713277"/>
                      <a:pt x="409128" y="714131"/>
                      <a:pt x="407704" y="715080"/>
                    </a:cubicBezTo>
                    <a:cubicBezTo>
                      <a:pt x="383583" y="731403"/>
                      <a:pt x="358133" y="745543"/>
                      <a:pt x="332967" y="760158"/>
                    </a:cubicBezTo>
                    <a:cubicBezTo>
                      <a:pt x="315143" y="770418"/>
                      <a:pt x="297983" y="781796"/>
                      <a:pt x="281592" y="794227"/>
                    </a:cubicBezTo>
                    <a:cubicBezTo>
                      <a:pt x="275305" y="799214"/>
                      <a:pt x="268411" y="803391"/>
                      <a:pt x="261080" y="806659"/>
                    </a:cubicBezTo>
                    <a:cubicBezTo>
                      <a:pt x="243796" y="814251"/>
                      <a:pt x="227842" y="824216"/>
                      <a:pt x="211224" y="833042"/>
                    </a:cubicBezTo>
                    <a:cubicBezTo>
                      <a:pt x="209828" y="834048"/>
                      <a:pt x="208365" y="834967"/>
                      <a:pt x="206855" y="835794"/>
                    </a:cubicBezTo>
                    <a:cubicBezTo>
                      <a:pt x="187084" y="844643"/>
                      <a:pt x="166704" y="852095"/>
                      <a:pt x="145888" y="858096"/>
                    </a:cubicBezTo>
                    <a:cubicBezTo>
                      <a:pt x="137104" y="860491"/>
                      <a:pt x="128149" y="862235"/>
                      <a:pt x="119109" y="863315"/>
                    </a:cubicBezTo>
                    <a:cubicBezTo>
                      <a:pt x="112243" y="863564"/>
                      <a:pt x="105377" y="863151"/>
                      <a:pt x="98596" y="862082"/>
                    </a:cubicBezTo>
                    <a:cubicBezTo>
                      <a:pt x="88919" y="861029"/>
                      <a:pt x="79537" y="858130"/>
                      <a:pt x="70962" y="853541"/>
                    </a:cubicBezTo>
                    <a:cubicBezTo>
                      <a:pt x="47097" y="840899"/>
                      <a:pt x="27031" y="822128"/>
                      <a:pt x="12844" y="799162"/>
                    </a:cubicBezTo>
                    <a:cubicBezTo>
                      <a:pt x="7896" y="791437"/>
                      <a:pt x="4478" y="782835"/>
                      <a:pt x="2778" y="773824"/>
                    </a:cubicBezTo>
                    <a:cubicBezTo>
                      <a:pt x="-926" y="757647"/>
                      <a:pt x="-926" y="740842"/>
                      <a:pt x="2778" y="724665"/>
                    </a:cubicBezTo>
                    <a:cubicBezTo>
                      <a:pt x="5893" y="711314"/>
                      <a:pt x="10080" y="698239"/>
                      <a:pt x="15313" y="685566"/>
                    </a:cubicBezTo>
                    <a:cubicBezTo>
                      <a:pt x="27278" y="658993"/>
                      <a:pt x="39434" y="632516"/>
                      <a:pt x="51494" y="606038"/>
                    </a:cubicBezTo>
                    <a:cubicBezTo>
                      <a:pt x="52159" y="604443"/>
                      <a:pt x="52919" y="602891"/>
                      <a:pt x="53773" y="601388"/>
                    </a:cubicBezTo>
                    <a:cubicBezTo>
                      <a:pt x="64789" y="582408"/>
                      <a:pt x="73431" y="562764"/>
                      <a:pt x="83497" y="543499"/>
                    </a:cubicBezTo>
                    <a:cubicBezTo>
                      <a:pt x="94608" y="522241"/>
                      <a:pt x="106953" y="501647"/>
                      <a:pt x="119014" y="480959"/>
                    </a:cubicBezTo>
                    <a:cubicBezTo>
                      <a:pt x="137532" y="449452"/>
                      <a:pt x="156334" y="418039"/>
                      <a:pt x="174852" y="386058"/>
                    </a:cubicBezTo>
                    <a:cubicBezTo>
                      <a:pt x="179411" y="378181"/>
                      <a:pt x="183684" y="370114"/>
                      <a:pt x="188147" y="362048"/>
                    </a:cubicBezTo>
                    <a:cubicBezTo>
                      <a:pt x="190189" y="357959"/>
                      <a:pt x="192468" y="353997"/>
                      <a:pt x="194985" y="350185"/>
                    </a:cubicBezTo>
                    <a:cubicBezTo>
                      <a:pt x="202297" y="339936"/>
                      <a:pt x="208280" y="328927"/>
                      <a:pt x="214737" y="318109"/>
                    </a:cubicBezTo>
                    <a:cubicBezTo>
                      <a:pt x="224234" y="302355"/>
                      <a:pt x="233730" y="286886"/>
                      <a:pt x="243227" y="270658"/>
                    </a:cubicBezTo>
                    <a:cubicBezTo>
                      <a:pt x="250824" y="257941"/>
                      <a:pt x="257946" y="244845"/>
                      <a:pt x="265448" y="232033"/>
                    </a:cubicBezTo>
                    <a:cubicBezTo>
                      <a:pt x="269560" y="225200"/>
                      <a:pt x="273833" y="218462"/>
                      <a:pt x="278268" y="211819"/>
                    </a:cubicBezTo>
                    <a:cubicBezTo>
                      <a:pt x="307080" y="169373"/>
                      <a:pt x="330935" y="123778"/>
                      <a:pt x="349396" y="75921"/>
                    </a:cubicBezTo>
                    <a:cubicBezTo>
                      <a:pt x="357107" y="55611"/>
                      <a:pt x="363242" y="34733"/>
                      <a:pt x="367724" y="13476"/>
                    </a:cubicBezTo>
                    <a:cubicBezTo>
                      <a:pt x="367724" y="11293"/>
                      <a:pt x="368484" y="9016"/>
                      <a:pt x="369054" y="6738"/>
                    </a:cubicBezTo>
                    <a:cubicBezTo>
                      <a:pt x="370241" y="2826"/>
                      <a:pt x="373792" y="111"/>
                      <a:pt x="377885" y="0"/>
                    </a:cubicBezTo>
                    <a:cubicBezTo>
                      <a:pt x="394067" y="535"/>
                      <a:pt x="409318" y="7709"/>
                      <a:pt x="420049" y="19834"/>
                    </a:cubicBezTo>
                    <a:cubicBezTo>
                      <a:pt x="425244" y="26051"/>
                      <a:pt x="428159" y="33851"/>
                      <a:pt x="428311" y="41946"/>
                    </a:cubicBezTo>
                    <a:cubicBezTo>
                      <a:pt x="428311" y="45363"/>
                      <a:pt x="428311" y="48779"/>
                      <a:pt x="428311" y="52196"/>
                    </a:cubicBezTo>
                    <a:cubicBezTo>
                      <a:pt x="428283" y="53890"/>
                      <a:pt x="428710" y="55561"/>
                      <a:pt x="429546" y="57036"/>
                    </a:cubicBezTo>
                    <a:cubicBezTo>
                      <a:pt x="433126" y="62302"/>
                      <a:pt x="434038" y="68935"/>
                      <a:pt x="432015" y="74972"/>
                    </a:cubicBezTo>
                    <a:cubicBezTo>
                      <a:pt x="430210" y="82777"/>
                      <a:pt x="427162" y="90243"/>
                      <a:pt x="422993" y="97084"/>
                    </a:cubicBezTo>
                    <a:cubicBezTo>
                      <a:pt x="420942" y="99850"/>
                      <a:pt x="419727" y="103141"/>
                      <a:pt x="419480" y="106574"/>
                    </a:cubicBezTo>
                    <a:cubicBezTo>
                      <a:pt x="419641" y="110040"/>
                      <a:pt x="417884" y="113315"/>
                      <a:pt x="414921" y="115115"/>
                    </a:cubicBezTo>
                    <a:cubicBezTo>
                      <a:pt x="412091" y="117122"/>
                      <a:pt x="410145" y="120151"/>
                      <a:pt x="409508" y="123561"/>
                    </a:cubicBezTo>
                    <a:cubicBezTo>
                      <a:pt x="405852" y="136704"/>
                      <a:pt x="400819" y="149427"/>
                      <a:pt x="394504" y="161522"/>
                    </a:cubicBezTo>
                    <a:cubicBezTo>
                      <a:pt x="382634" y="186196"/>
                      <a:pt x="369908" y="210586"/>
                      <a:pt x="355759" y="234026"/>
                    </a:cubicBezTo>
                    <a:cubicBezTo>
                      <a:pt x="352815" y="238866"/>
                      <a:pt x="350726" y="244275"/>
                      <a:pt x="347782" y="249210"/>
                    </a:cubicBezTo>
                    <a:cubicBezTo>
                      <a:pt x="344838" y="254145"/>
                      <a:pt x="341134" y="258700"/>
                      <a:pt x="338285" y="263256"/>
                    </a:cubicBezTo>
                    <a:cubicBezTo>
                      <a:pt x="333917" y="270563"/>
                      <a:pt x="329929" y="278250"/>
                      <a:pt x="325845" y="285747"/>
                    </a:cubicBezTo>
                    <a:cubicBezTo>
                      <a:pt x="309416" y="315167"/>
                      <a:pt x="291943" y="344016"/>
                      <a:pt x="273805" y="372392"/>
                    </a:cubicBezTo>
                    <a:cubicBezTo>
                      <a:pt x="262409" y="390233"/>
                      <a:pt x="252153" y="408739"/>
                      <a:pt x="241327" y="426865"/>
                    </a:cubicBezTo>
                    <a:cubicBezTo>
                      <a:pt x="231005" y="442691"/>
                      <a:pt x="221489" y="459036"/>
                      <a:pt x="212838" y="475834"/>
                    </a:cubicBezTo>
                    <a:cubicBezTo>
                      <a:pt x="210217" y="480903"/>
                      <a:pt x="207197" y="485758"/>
                      <a:pt x="203816" y="490354"/>
                    </a:cubicBezTo>
                    <a:cubicBezTo>
                      <a:pt x="191613" y="508263"/>
                      <a:pt x="180845" y="527113"/>
                      <a:pt x="171624" y="546725"/>
                    </a:cubicBezTo>
                    <a:cubicBezTo>
                      <a:pt x="171111" y="547768"/>
                      <a:pt x="170541" y="548783"/>
                      <a:pt x="169914" y="549762"/>
                    </a:cubicBezTo>
                    <a:cubicBezTo>
                      <a:pt x="160997" y="563717"/>
                      <a:pt x="152887" y="578165"/>
                      <a:pt x="145603" y="593037"/>
                    </a:cubicBezTo>
                    <a:cubicBezTo>
                      <a:pt x="130219" y="620369"/>
                      <a:pt x="116165" y="648554"/>
                      <a:pt x="101730" y="676455"/>
                    </a:cubicBezTo>
                    <a:cubicBezTo>
                      <a:pt x="99831" y="679966"/>
                      <a:pt x="98311" y="683668"/>
                      <a:pt x="96412" y="687179"/>
                    </a:cubicBezTo>
                    <a:cubicBezTo>
                      <a:pt x="82054" y="715804"/>
                      <a:pt x="71057" y="745994"/>
                      <a:pt x="63650" y="777145"/>
                    </a:cubicBezTo>
                    <a:cubicBezTo>
                      <a:pt x="63175" y="779366"/>
                      <a:pt x="63175" y="781662"/>
                      <a:pt x="63650" y="783883"/>
                    </a:cubicBezTo>
                    <a:cubicBezTo>
                      <a:pt x="64799" y="788479"/>
                      <a:pt x="68882" y="791741"/>
                      <a:pt x="73621" y="791855"/>
                    </a:cubicBezTo>
                    <a:cubicBezTo>
                      <a:pt x="82168" y="792158"/>
                      <a:pt x="90724" y="791361"/>
                      <a:pt x="99071" y="789482"/>
                    </a:cubicBezTo>
                    <a:cubicBezTo>
                      <a:pt x="114664" y="785913"/>
                      <a:pt x="129934" y="781088"/>
                      <a:pt x="144749" y="775057"/>
                    </a:cubicBezTo>
                    <a:cubicBezTo>
                      <a:pt x="166021" y="766647"/>
                      <a:pt x="186789" y="757015"/>
                      <a:pt x="206950" y="746207"/>
                    </a:cubicBezTo>
                    <a:cubicBezTo>
                      <a:pt x="231166" y="733301"/>
                      <a:pt x="254432" y="719066"/>
                      <a:pt x="277983" y="704830"/>
                    </a:cubicBezTo>
                    <a:cubicBezTo>
                      <a:pt x="289189" y="697903"/>
                      <a:pt x="300585" y="691355"/>
                      <a:pt x="311790" y="684617"/>
                    </a:cubicBezTo>
                    <a:cubicBezTo>
                      <a:pt x="321287" y="678733"/>
                      <a:pt x="331353" y="672849"/>
                      <a:pt x="340944" y="666680"/>
                    </a:cubicBezTo>
                    <a:cubicBezTo>
                      <a:pt x="349007" y="661270"/>
                      <a:pt x="357554" y="656631"/>
                      <a:pt x="366490" y="652825"/>
                    </a:cubicBezTo>
                    <a:cubicBezTo>
                      <a:pt x="371713" y="650546"/>
                      <a:pt x="376765" y="647881"/>
                      <a:pt x="381589" y="644853"/>
                    </a:cubicBezTo>
                    <a:cubicBezTo>
                      <a:pt x="388996" y="640488"/>
                      <a:pt x="396024" y="635363"/>
                      <a:pt x="403336" y="631187"/>
                    </a:cubicBezTo>
                    <a:cubicBezTo>
                      <a:pt x="421122" y="619014"/>
                      <a:pt x="439612" y="607892"/>
                      <a:pt x="458700" y="597877"/>
                    </a:cubicBezTo>
                    <a:cubicBezTo>
                      <a:pt x="462755" y="595778"/>
                      <a:pt x="466658" y="593400"/>
                      <a:pt x="470380" y="590759"/>
                    </a:cubicBezTo>
                    <a:cubicBezTo>
                      <a:pt x="505327" y="567888"/>
                      <a:pt x="544452" y="552799"/>
                      <a:pt x="579494" y="529928"/>
                    </a:cubicBezTo>
                    <a:cubicBezTo>
                      <a:pt x="625361" y="500508"/>
                      <a:pt x="633433" y="482477"/>
                      <a:pt x="637612" y="475834"/>
                    </a:cubicBezTo>
                    <a:cubicBezTo>
                      <a:pt x="640432" y="471405"/>
                      <a:pt x="645484" y="468916"/>
                      <a:pt x="650717" y="469381"/>
                    </a:cubicBezTo>
                    <a:cubicBezTo>
                      <a:pt x="661134" y="469190"/>
                      <a:pt x="671258" y="472800"/>
                      <a:pt x="679206" y="479535"/>
                    </a:cubicBezTo>
                    <a:cubicBezTo>
                      <a:pt x="688180" y="487551"/>
                      <a:pt x="695141" y="497564"/>
                      <a:pt x="699528" y="508765"/>
                    </a:cubicBezTo>
                    <a:cubicBezTo>
                      <a:pt x="700753" y="511848"/>
                      <a:pt x="700573" y="515308"/>
                      <a:pt x="699054" y="518255"/>
                    </a:cubicBezTo>
                    <a:cubicBezTo>
                      <a:pt x="698066" y="520321"/>
                      <a:pt x="696888" y="522290"/>
                      <a:pt x="695540" y="524139"/>
                    </a:cubicBezTo>
                    <a:cubicBezTo>
                      <a:pt x="690982" y="530782"/>
                      <a:pt x="675597" y="558303"/>
                      <a:pt x="671039" y="564851"/>
                    </a:cubicBezTo>
                    <a:cubicBezTo>
                      <a:pt x="669140" y="567604"/>
                      <a:pt x="668000" y="570925"/>
                      <a:pt x="666196" y="573867"/>
                    </a:cubicBezTo>
                    <a:cubicBezTo>
                      <a:pt x="663632" y="578327"/>
                      <a:pt x="660878" y="582693"/>
                      <a:pt x="658029" y="586868"/>
                    </a:cubicBezTo>
                    <a:cubicBezTo>
                      <a:pt x="653281" y="593986"/>
                      <a:pt x="647868" y="600724"/>
                      <a:pt x="643500" y="608031"/>
                    </a:cubicBezTo>
                    <a:cubicBezTo>
                      <a:pt x="627356" y="635032"/>
                      <a:pt x="613595" y="663388"/>
                      <a:pt x="602380" y="692778"/>
                    </a:cubicBezTo>
                    <a:cubicBezTo>
                      <a:pt x="599341" y="700750"/>
                      <a:pt x="597062" y="709006"/>
                      <a:pt x="594593" y="717168"/>
                    </a:cubicBezTo>
                    <a:cubicBezTo>
                      <a:pt x="593406" y="720448"/>
                      <a:pt x="593406" y="724041"/>
                      <a:pt x="594593" y="727322"/>
                    </a:cubicBezTo>
                    <a:cubicBezTo>
                      <a:pt x="594593" y="728176"/>
                      <a:pt x="596018" y="729315"/>
                      <a:pt x="596967" y="729220"/>
                    </a:cubicBezTo>
                    <a:cubicBezTo>
                      <a:pt x="617764" y="727702"/>
                      <a:pt x="686708" y="668768"/>
                      <a:pt x="704182" y="653299"/>
                    </a:cubicBezTo>
                    <a:cubicBezTo>
                      <a:pt x="728113" y="632041"/>
                      <a:pt x="779203" y="603761"/>
                      <a:pt x="804938" y="536476"/>
                    </a:cubicBezTo>
                    <a:cubicBezTo>
                      <a:pt x="811681" y="518824"/>
                      <a:pt x="819278" y="496712"/>
                      <a:pt x="833428" y="456949"/>
                    </a:cubicBezTo>
                    <a:cubicBezTo>
                      <a:pt x="839258" y="440758"/>
                      <a:pt x="846010" y="424915"/>
                      <a:pt x="853655" y="409498"/>
                    </a:cubicBezTo>
                    <a:cubicBezTo>
                      <a:pt x="861936" y="393193"/>
                      <a:pt x="869039" y="376322"/>
                      <a:pt x="874927" y="359011"/>
                    </a:cubicBezTo>
                    <a:cubicBezTo>
                      <a:pt x="875914" y="354336"/>
                      <a:pt x="880226" y="351124"/>
                      <a:pt x="884993" y="351514"/>
                    </a:cubicBezTo>
                    <a:cubicBezTo>
                      <a:pt x="902210" y="353006"/>
                      <a:pt x="918287" y="360735"/>
                      <a:pt x="930196" y="373246"/>
                    </a:cubicBezTo>
                    <a:cubicBezTo>
                      <a:pt x="931307" y="374577"/>
                      <a:pt x="932294" y="376007"/>
                      <a:pt x="933140" y="377517"/>
                    </a:cubicBezTo>
                    <a:cubicBezTo>
                      <a:pt x="935808" y="381335"/>
                      <a:pt x="935808" y="386415"/>
                      <a:pt x="933140" y="390233"/>
                    </a:cubicBezTo>
                    <a:cubicBezTo>
                      <a:pt x="924849" y="404597"/>
                      <a:pt x="917888" y="419685"/>
                      <a:pt x="912343" y="435311"/>
                    </a:cubicBezTo>
                    <a:cubicBezTo>
                      <a:pt x="908354" y="445466"/>
                      <a:pt x="904651" y="455620"/>
                      <a:pt x="900282" y="465585"/>
                    </a:cubicBezTo>
                    <a:cubicBezTo>
                      <a:pt x="880216" y="511038"/>
                      <a:pt x="863085" y="557730"/>
                      <a:pt x="849002" y="605374"/>
                    </a:cubicBezTo>
                    <a:cubicBezTo>
                      <a:pt x="847387" y="610878"/>
                      <a:pt x="845773" y="616383"/>
                      <a:pt x="844443" y="621887"/>
                    </a:cubicBezTo>
                    <a:cubicBezTo>
                      <a:pt x="844120" y="623515"/>
                      <a:pt x="844120" y="625193"/>
                      <a:pt x="844443" y="626822"/>
                    </a:cubicBezTo>
                    <a:cubicBezTo>
                      <a:pt x="844443" y="628150"/>
                      <a:pt x="847577" y="629574"/>
                      <a:pt x="848527" y="628815"/>
                    </a:cubicBezTo>
                    <a:cubicBezTo>
                      <a:pt x="849989" y="627989"/>
                      <a:pt x="851328" y="626967"/>
                      <a:pt x="852515" y="625778"/>
                    </a:cubicBezTo>
                    <a:cubicBezTo>
                      <a:pt x="858973" y="617047"/>
                      <a:pt x="865715" y="608506"/>
                      <a:pt x="871508" y="599395"/>
                    </a:cubicBezTo>
                    <a:cubicBezTo>
                      <a:pt x="888830" y="572574"/>
                      <a:pt x="907860" y="546898"/>
                      <a:pt x="928486" y="522525"/>
                    </a:cubicBezTo>
                    <a:cubicBezTo>
                      <a:pt x="964763" y="479061"/>
                      <a:pt x="1002558" y="437114"/>
                      <a:pt x="1042918" y="397256"/>
                    </a:cubicBezTo>
                    <a:cubicBezTo>
                      <a:pt x="1055073" y="385204"/>
                      <a:pt x="1067704" y="373626"/>
                      <a:pt x="1080904" y="362332"/>
                    </a:cubicBezTo>
                    <a:cubicBezTo>
                      <a:pt x="1090400" y="354456"/>
                      <a:pt x="1099896" y="347433"/>
                      <a:pt x="1109393" y="340410"/>
                    </a:cubicBezTo>
                    <a:cubicBezTo>
                      <a:pt x="1116221" y="335143"/>
                      <a:pt x="1124369" y="331860"/>
                      <a:pt x="1132944" y="330920"/>
                    </a:cubicBezTo>
                    <a:cubicBezTo>
                      <a:pt x="1135185" y="330664"/>
                      <a:pt x="1137388" y="330121"/>
                      <a:pt x="1139497" y="329307"/>
                    </a:cubicBezTo>
                    <a:cubicBezTo>
                      <a:pt x="1149506" y="326613"/>
                      <a:pt x="1160085" y="326976"/>
                      <a:pt x="1169885" y="330351"/>
                    </a:cubicBezTo>
                    <a:cubicBezTo>
                      <a:pt x="1171575" y="330718"/>
                      <a:pt x="1173142" y="331501"/>
                      <a:pt x="1174443" y="332628"/>
                    </a:cubicBezTo>
                    <a:cubicBezTo>
                      <a:pt x="1177824" y="335689"/>
                      <a:pt x="1181803" y="338016"/>
                      <a:pt x="1186124" y="339461"/>
                    </a:cubicBezTo>
                    <a:cubicBezTo>
                      <a:pt x="1190881" y="341580"/>
                      <a:pt x="1194395" y="345787"/>
                      <a:pt x="1195620" y="350849"/>
                    </a:cubicBezTo>
                    <a:cubicBezTo>
                      <a:pt x="1196522" y="353009"/>
                      <a:pt x="1196076" y="355494"/>
                      <a:pt x="1194480" y="357208"/>
                    </a:cubicBezTo>
                    <a:cubicBezTo>
                      <a:pt x="1192486" y="359240"/>
                      <a:pt x="1190255" y="361024"/>
                      <a:pt x="1187833" y="362522"/>
                    </a:cubicBezTo>
                    <a:cubicBezTo>
                      <a:pt x="1181945" y="366034"/>
                      <a:pt x="1175963" y="369355"/>
                      <a:pt x="1169885" y="372582"/>
                    </a:cubicBezTo>
                    <a:cubicBezTo>
                      <a:pt x="1158290" y="378757"/>
                      <a:pt x="1147321" y="386034"/>
                      <a:pt x="1137122" y="394314"/>
                    </a:cubicBezTo>
                    <a:cubicBezTo>
                      <a:pt x="1124141" y="404626"/>
                      <a:pt x="1111805" y="415718"/>
                      <a:pt x="1100181" y="427529"/>
                    </a:cubicBezTo>
                    <a:cubicBezTo>
                      <a:pt x="1082233" y="445940"/>
                      <a:pt x="1064380" y="464446"/>
                      <a:pt x="1046906" y="483331"/>
                    </a:cubicBezTo>
                    <a:cubicBezTo>
                      <a:pt x="1029433" y="502217"/>
                      <a:pt x="1009871" y="523759"/>
                      <a:pt x="992682" y="545207"/>
                    </a:cubicBezTo>
                    <a:cubicBezTo>
                      <a:pt x="990109" y="548219"/>
                      <a:pt x="987734" y="551389"/>
                      <a:pt x="985560" y="554697"/>
                    </a:cubicBezTo>
                    <a:cubicBezTo>
                      <a:pt x="977269" y="567715"/>
                      <a:pt x="967963" y="580058"/>
                      <a:pt x="957735" y="591613"/>
                    </a:cubicBezTo>
                    <a:cubicBezTo>
                      <a:pt x="951088" y="599490"/>
                      <a:pt x="944820" y="607652"/>
                      <a:pt x="938743" y="615718"/>
                    </a:cubicBezTo>
                    <a:cubicBezTo>
                      <a:pt x="937641" y="617014"/>
                      <a:pt x="936777" y="618490"/>
                      <a:pt x="936178" y="620084"/>
                    </a:cubicBezTo>
                    <a:cubicBezTo>
                      <a:pt x="934640" y="624413"/>
                      <a:pt x="932143" y="628339"/>
                      <a:pt x="928866" y="631567"/>
                    </a:cubicBezTo>
                    <a:cubicBezTo>
                      <a:pt x="910785" y="652961"/>
                      <a:pt x="894280" y="675639"/>
                      <a:pt x="879485" y="699421"/>
                    </a:cubicBezTo>
                    <a:cubicBezTo>
                      <a:pt x="854842" y="737934"/>
                      <a:pt x="833342" y="778366"/>
                      <a:pt x="815194" y="820325"/>
                    </a:cubicBezTo>
                    <a:cubicBezTo>
                      <a:pt x="811272" y="829837"/>
                      <a:pt x="806230" y="838852"/>
                      <a:pt x="800190" y="847182"/>
                    </a:cubicBezTo>
                    <a:cubicBezTo>
                      <a:pt x="797417" y="850826"/>
                      <a:pt x="794397" y="854282"/>
                      <a:pt x="791169" y="857526"/>
                    </a:cubicBezTo>
                    <a:cubicBezTo>
                      <a:pt x="786629" y="862077"/>
                      <a:pt x="779982" y="863819"/>
                      <a:pt x="773790" y="862082"/>
                    </a:cubicBezTo>
                    <a:cubicBezTo>
                      <a:pt x="767029" y="860580"/>
                      <a:pt x="760894" y="857035"/>
                      <a:pt x="756222" y="851927"/>
                    </a:cubicBezTo>
                    <a:cubicBezTo>
                      <a:pt x="749365" y="844288"/>
                      <a:pt x="741977" y="837152"/>
                      <a:pt x="734095" y="830574"/>
                    </a:cubicBezTo>
                    <a:cubicBezTo>
                      <a:pt x="732500" y="828972"/>
                      <a:pt x="731436" y="826917"/>
                      <a:pt x="731056" y="824691"/>
                    </a:cubicBezTo>
                    <a:cubicBezTo>
                      <a:pt x="729537" y="816823"/>
                      <a:pt x="729537" y="808738"/>
                      <a:pt x="731056" y="800870"/>
                    </a:cubicBezTo>
                    <a:cubicBezTo>
                      <a:pt x="735330" y="774298"/>
                      <a:pt x="739793" y="747821"/>
                      <a:pt x="746061" y="721723"/>
                    </a:cubicBezTo>
                    <a:cubicBezTo>
                      <a:pt x="747751" y="717434"/>
                      <a:pt x="748083" y="712730"/>
                      <a:pt x="747010" y="708247"/>
                    </a:cubicBezTo>
                    <a:cubicBezTo>
                      <a:pt x="747419" y="708337"/>
                      <a:pt x="747837" y="708337"/>
                      <a:pt x="748245" y="708247"/>
                    </a:cubicBezTo>
                    <a:cubicBezTo>
                      <a:pt x="748245" y="708247"/>
                      <a:pt x="748245" y="707298"/>
                      <a:pt x="748245" y="707298"/>
                    </a:cubicBezTo>
                    <a:cubicBezTo>
                      <a:pt x="748245" y="707298"/>
                      <a:pt x="746820" y="707298"/>
                      <a:pt x="747390" y="708816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 13">
                <a:extLst>
                  <a:ext uri="{FF2B5EF4-FFF2-40B4-BE49-F238E27FC236}">
                    <a16:creationId xmlns:a16="http://schemas.microsoft.com/office/drawing/2014/main" id="{2D2748BF-1448-9AAF-5FCE-053450DE2549}"/>
                  </a:ext>
                </a:extLst>
              </p:cNvPr>
              <p:cNvSpPr/>
              <p:nvPr/>
            </p:nvSpPr>
            <p:spPr>
              <a:xfrm>
                <a:off x="4921141" y="-580737"/>
                <a:ext cx="66058" cy="65097"/>
              </a:xfrm>
              <a:custGeom>
                <a:avLst/>
                <a:gdLst>
                  <a:gd name="connsiteX0" fmla="*/ 3952 w 66058"/>
                  <a:gd name="connsiteY0" fmla="*/ 4713 h 65097"/>
                  <a:gd name="connsiteX1" fmla="*/ 55993 w 66058"/>
                  <a:gd name="connsiteY1" fmla="*/ 11831 h 65097"/>
                  <a:gd name="connsiteX2" fmla="*/ 66059 w 66058"/>
                  <a:gd name="connsiteY2" fmla="*/ 31665 h 65097"/>
                  <a:gd name="connsiteX3" fmla="*/ 64255 w 66058"/>
                  <a:gd name="connsiteY3" fmla="*/ 49127 h 65097"/>
                  <a:gd name="connsiteX4" fmla="*/ 63020 w 66058"/>
                  <a:gd name="connsiteY4" fmla="*/ 58048 h 65097"/>
                  <a:gd name="connsiteX5" fmla="*/ 14303 w 66058"/>
                  <a:gd name="connsiteY5" fmla="*/ 54252 h 65097"/>
                  <a:gd name="connsiteX6" fmla="*/ 2718 w 66058"/>
                  <a:gd name="connsiteY6" fmla="*/ 34227 h 65097"/>
                  <a:gd name="connsiteX7" fmla="*/ 3952 w 66058"/>
                  <a:gd name="connsiteY7" fmla="*/ 4713 h 65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6058" h="65097">
                    <a:moveTo>
                      <a:pt x="3952" y="4713"/>
                    </a:moveTo>
                    <a:cubicBezTo>
                      <a:pt x="24654" y="-127"/>
                      <a:pt x="39849" y="-5346"/>
                      <a:pt x="55993" y="11831"/>
                    </a:cubicBezTo>
                    <a:cubicBezTo>
                      <a:pt x="61833" y="16859"/>
                      <a:pt x="65451" y="23987"/>
                      <a:pt x="66059" y="31665"/>
                    </a:cubicBezTo>
                    <a:cubicBezTo>
                      <a:pt x="66059" y="37264"/>
                      <a:pt x="64349" y="43243"/>
                      <a:pt x="64255" y="49127"/>
                    </a:cubicBezTo>
                    <a:cubicBezTo>
                      <a:pt x="64255" y="52828"/>
                      <a:pt x="65204" y="54726"/>
                      <a:pt x="63020" y="58048"/>
                    </a:cubicBezTo>
                    <a:cubicBezTo>
                      <a:pt x="53524" y="72567"/>
                      <a:pt x="25034" y="61274"/>
                      <a:pt x="14303" y="54252"/>
                    </a:cubicBezTo>
                    <a:cubicBezTo>
                      <a:pt x="6611" y="49222"/>
                      <a:pt x="5662" y="42294"/>
                      <a:pt x="2718" y="34227"/>
                    </a:cubicBezTo>
                    <a:cubicBezTo>
                      <a:pt x="-1299" y="24698"/>
                      <a:pt x="-843" y="13874"/>
                      <a:pt x="3952" y="4713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0CDB9967-EE22-1A86-364D-484C91F05CF3}"/>
                  </a:ext>
                </a:extLst>
              </p:cNvPr>
              <p:cNvSpPr/>
              <p:nvPr/>
            </p:nvSpPr>
            <p:spPr>
              <a:xfrm>
                <a:off x="5175172" y="-425891"/>
                <a:ext cx="412425" cy="351340"/>
              </a:xfrm>
              <a:custGeom>
                <a:avLst/>
                <a:gdLst>
                  <a:gd name="connsiteX0" fmla="*/ 151 w 412425"/>
                  <a:gd name="connsiteY0" fmla="*/ 240100 h 351340"/>
                  <a:gd name="connsiteX1" fmla="*/ 4139 w 412425"/>
                  <a:gd name="connsiteY1" fmla="*/ 204987 h 351340"/>
                  <a:gd name="connsiteX2" fmla="*/ 14775 w 412425"/>
                  <a:gd name="connsiteY2" fmla="*/ 177940 h 351340"/>
                  <a:gd name="connsiteX3" fmla="*/ 99388 w 412425"/>
                  <a:gd name="connsiteY3" fmla="*/ 68614 h 351340"/>
                  <a:gd name="connsiteX4" fmla="*/ 141267 w 412425"/>
                  <a:gd name="connsiteY4" fmla="*/ 33406 h 351340"/>
                  <a:gd name="connsiteX5" fmla="*/ 184666 w 412425"/>
                  <a:gd name="connsiteY5" fmla="*/ 9491 h 351340"/>
                  <a:gd name="connsiteX6" fmla="*/ 229584 w 412425"/>
                  <a:gd name="connsiteY6" fmla="*/ 1 h 351340"/>
                  <a:gd name="connsiteX7" fmla="*/ 291405 w 412425"/>
                  <a:gd name="connsiteY7" fmla="*/ 28471 h 351340"/>
                  <a:gd name="connsiteX8" fmla="*/ 305080 w 412425"/>
                  <a:gd name="connsiteY8" fmla="*/ 64628 h 351340"/>
                  <a:gd name="connsiteX9" fmla="*/ 299003 w 412425"/>
                  <a:gd name="connsiteY9" fmla="*/ 87405 h 351340"/>
                  <a:gd name="connsiteX10" fmla="*/ 278775 w 412425"/>
                  <a:gd name="connsiteY10" fmla="*/ 116919 h 351340"/>
                  <a:gd name="connsiteX11" fmla="*/ 264341 w 412425"/>
                  <a:gd name="connsiteY11" fmla="*/ 135899 h 351340"/>
                  <a:gd name="connsiteX12" fmla="*/ 174220 w 412425"/>
                  <a:gd name="connsiteY12" fmla="*/ 208593 h 351340"/>
                  <a:gd name="connsiteX13" fmla="*/ 134430 w 412425"/>
                  <a:gd name="connsiteY13" fmla="*/ 223683 h 351340"/>
                  <a:gd name="connsiteX14" fmla="*/ 95590 w 412425"/>
                  <a:gd name="connsiteY14" fmla="*/ 221500 h 351340"/>
                  <a:gd name="connsiteX15" fmla="*/ 79161 w 412425"/>
                  <a:gd name="connsiteY15" fmla="*/ 216755 h 351340"/>
                  <a:gd name="connsiteX16" fmla="*/ 71754 w 412425"/>
                  <a:gd name="connsiteY16" fmla="*/ 219697 h 351340"/>
                  <a:gd name="connsiteX17" fmla="*/ 70709 w 412425"/>
                  <a:gd name="connsiteY17" fmla="*/ 221120 h 351340"/>
                  <a:gd name="connsiteX18" fmla="*/ 57889 w 412425"/>
                  <a:gd name="connsiteY18" fmla="*/ 266768 h 351340"/>
                  <a:gd name="connsiteX19" fmla="*/ 58649 w 412425"/>
                  <a:gd name="connsiteY19" fmla="*/ 277017 h 351340"/>
                  <a:gd name="connsiteX20" fmla="*/ 68810 w 412425"/>
                  <a:gd name="connsiteY20" fmla="*/ 294099 h 351340"/>
                  <a:gd name="connsiteX21" fmla="*/ 72893 w 412425"/>
                  <a:gd name="connsiteY21" fmla="*/ 297231 h 351340"/>
                  <a:gd name="connsiteX22" fmla="*/ 91886 w 412425"/>
                  <a:gd name="connsiteY22" fmla="*/ 301881 h 351340"/>
                  <a:gd name="connsiteX23" fmla="*/ 111734 w 412425"/>
                  <a:gd name="connsiteY23" fmla="*/ 296756 h 351340"/>
                  <a:gd name="connsiteX24" fmla="*/ 164629 w 412425"/>
                  <a:gd name="connsiteY24" fmla="*/ 269235 h 351340"/>
                  <a:gd name="connsiteX25" fmla="*/ 177354 w 412425"/>
                  <a:gd name="connsiteY25" fmla="*/ 260504 h 351340"/>
                  <a:gd name="connsiteX26" fmla="*/ 256839 w 412425"/>
                  <a:gd name="connsiteY26" fmla="*/ 198154 h 351340"/>
                  <a:gd name="connsiteX27" fmla="*/ 312582 w 412425"/>
                  <a:gd name="connsiteY27" fmla="*/ 152697 h 351340"/>
                  <a:gd name="connsiteX28" fmla="*/ 350568 w 412425"/>
                  <a:gd name="connsiteY28" fmla="*/ 125934 h 351340"/>
                  <a:gd name="connsiteX29" fmla="*/ 376018 w 412425"/>
                  <a:gd name="connsiteY29" fmla="*/ 111794 h 351340"/>
                  <a:gd name="connsiteX30" fmla="*/ 398810 w 412425"/>
                  <a:gd name="connsiteY30" fmla="*/ 104961 h 351340"/>
                  <a:gd name="connsiteX31" fmla="*/ 407166 w 412425"/>
                  <a:gd name="connsiteY31" fmla="*/ 106195 h 351340"/>
                  <a:gd name="connsiteX32" fmla="*/ 411535 w 412425"/>
                  <a:gd name="connsiteY32" fmla="*/ 111035 h 351340"/>
                  <a:gd name="connsiteX33" fmla="*/ 411535 w 412425"/>
                  <a:gd name="connsiteY33" fmla="*/ 122898 h 351340"/>
                  <a:gd name="connsiteX34" fmla="*/ 407831 w 412425"/>
                  <a:gd name="connsiteY34" fmla="*/ 132388 h 351340"/>
                  <a:gd name="connsiteX35" fmla="*/ 398335 w 412425"/>
                  <a:gd name="connsiteY35" fmla="*/ 150704 h 351340"/>
                  <a:gd name="connsiteX36" fmla="*/ 375828 w 412425"/>
                  <a:gd name="connsiteY36" fmla="*/ 178320 h 351340"/>
                  <a:gd name="connsiteX37" fmla="*/ 350663 w 412425"/>
                  <a:gd name="connsiteY37" fmla="*/ 198913 h 351340"/>
                  <a:gd name="connsiteX38" fmla="*/ 293020 w 412425"/>
                  <a:gd name="connsiteY38" fmla="*/ 254905 h 351340"/>
                  <a:gd name="connsiteX39" fmla="*/ 281719 w 412425"/>
                  <a:gd name="connsiteY39" fmla="*/ 264775 h 351340"/>
                  <a:gd name="connsiteX40" fmla="*/ 246772 w 412425"/>
                  <a:gd name="connsiteY40" fmla="*/ 289449 h 351340"/>
                  <a:gd name="connsiteX41" fmla="*/ 229394 w 412425"/>
                  <a:gd name="connsiteY41" fmla="*/ 303210 h 351340"/>
                  <a:gd name="connsiteX42" fmla="*/ 210401 w 412425"/>
                  <a:gd name="connsiteY42" fmla="*/ 314788 h 351340"/>
                  <a:gd name="connsiteX43" fmla="*/ 180013 w 412425"/>
                  <a:gd name="connsiteY43" fmla="*/ 330446 h 351340"/>
                  <a:gd name="connsiteX44" fmla="*/ 161590 w 412425"/>
                  <a:gd name="connsiteY44" fmla="*/ 339367 h 351340"/>
                  <a:gd name="connsiteX45" fmla="*/ 128732 w 412425"/>
                  <a:gd name="connsiteY45" fmla="*/ 348857 h 351340"/>
                  <a:gd name="connsiteX46" fmla="*/ 40321 w 412425"/>
                  <a:gd name="connsiteY46" fmla="*/ 327504 h 351340"/>
                  <a:gd name="connsiteX47" fmla="*/ 7843 w 412425"/>
                  <a:gd name="connsiteY47" fmla="*/ 282047 h 351340"/>
                  <a:gd name="connsiteX48" fmla="*/ 246 w 412425"/>
                  <a:gd name="connsiteY48" fmla="*/ 239816 h 351340"/>
                  <a:gd name="connsiteX49" fmla="*/ 102807 w 412425"/>
                  <a:gd name="connsiteY49" fmla="*/ 176042 h 351340"/>
                  <a:gd name="connsiteX50" fmla="*/ 112303 w 412425"/>
                  <a:gd name="connsiteY50" fmla="*/ 173859 h 351340"/>
                  <a:gd name="connsiteX51" fmla="*/ 143641 w 412425"/>
                  <a:gd name="connsiteY51" fmla="*/ 156398 h 351340"/>
                  <a:gd name="connsiteX52" fmla="*/ 221132 w 412425"/>
                  <a:gd name="connsiteY52" fmla="*/ 86740 h 351340"/>
                  <a:gd name="connsiteX53" fmla="*/ 237656 w 412425"/>
                  <a:gd name="connsiteY53" fmla="*/ 64818 h 351340"/>
                  <a:gd name="connsiteX54" fmla="*/ 240790 w 412425"/>
                  <a:gd name="connsiteY54" fmla="*/ 58744 h 351340"/>
                  <a:gd name="connsiteX55" fmla="*/ 240790 w 412425"/>
                  <a:gd name="connsiteY55" fmla="*/ 55708 h 351340"/>
                  <a:gd name="connsiteX56" fmla="*/ 237846 w 412425"/>
                  <a:gd name="connsiteY56" fmla="*/ 54569 h 351340"/>
                  <a:gd name="connsiteX57" fmla="*/ 225121 w 412425"/>
                  <a:gd name="connsiteY57" fmla="*/ 59409 h 351340"/>
                  <a:gd name="connsiteX58" fmla="*/ 192453 w 412425"/>
                  <a:gd name="connsiteY58" fmla="*/ 81331 h 351340"/>
                  <a:gd name="connsiteX59" fmla="*/ 126453 w 412425"/>
                  <a:gd name="connsiteY59" fmla="*/ 141119 h 351340"/>
                  <a:gd name="connsiteX60" fmla="*/ 104042 w 412425"/>
                  <a:gd name="connsiteY60" fmla="*/ 167027 h 351340"/>
                  <a:gd name="connsiteX61" fmla="*/ 101098 w 412425"/>
                  <a:gd name="connsiteY61" fmla="*/ 173005 h 351340"/>
                  <a:gd name="connsiteX62" fmla="*/ 103092 w 412425"/>
                  <a:gd name="connsiteY62" fmla="*/ 176042 h 3513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</a:cxnLst>
                <a:rect l="l" t="t" r="r" b="b"/>
                <a:pathLst>
                  <a:path w="412425" h="351340">
                    <a:moveTo>
                      <a:pt x="151" y="240100"/>
                    </a:moveTo>
                    <a:cubicBezTo>
                      <a:pt x="28" y="228277"/>
                      <a:pt x="1366" y="216482"/>
                      <a:pt x="4139" y="204987"/>
                    </a:cubicBezTo>
                    <a:cubicBezTo>
                      <a:pt x="6523" y="195557"/>
                      <a:pt x="10094" y="186468"/>
                      <a:pt x="14775" y="177940"/>
                    </a:cubicBezTo>
                    <a:cubicBezTo>
                      <a:pt x="37757" y="137744"/>
                      <a:pt x="66236" y="100948"/>
                      <a:pt x="99388" y="68614"/>
                    </a:cubicBezTo>
                    <a:cubicBezTo>
                      <a:pt x="112275" y="55665"/>
                      <a:pt x="126292" y="43882"/>
                      <a:pt x="141267" y="33406"/>
                    </a:cubicBezTo>
                    <a:cubicBezTo>
                      <a:pt x="154714" y="23715"/>
                      <a:pt x="169291" y="15686"/>
                      <a:pt x="184666" y="9491"/>
                    </a:cubicBezTo>
                    <a:cubicBezTo>
                      <a:pt x="198910" y="3549"/>
                      <a:pt x="214152" y="330"/>
                      <a:pt x="229584" y="1"/>
                    </a:cubicBezTo>
                    <a:cubicBezTo>
                      <a:pt x="253382" y="-94"/>
                      <a:pt x="276012" y="10327"/>
                      <a:pt x="291405" y="28471"/>
                    </a:cubicBezTo>
                    <a:cubicBezTo>
                      <a:pt x="300171" y="38484"/>
                      <a:pt x="305033" y="51323"/>
                      <a:pt x="305080" y="64628"/>
                    </a:cubicBezTo>
                    <a:cubicBezTo>
                      <a:pt x="305593" y="72680"/>
                      <a:pt x="303456" y="80677"/>
                      <a:pt x="299003" y="87405"/>
                    </a:cubicBezTo>
                    <a:cubicBezTo>
                      <a:pt x="292868" y="97643"/>
                      <a:pt x="286106" y="107499"/>
                      <a:pt x="278775" y="116919"/>
                    </a:cubicBezTo>
                    <a:cubicBezTo>
                      <a:pt x="273362" y="122803"/>
                      <a:pt x="269279" y="130015"/>
                      <a:pt x="264341" y="135899"/>
                    </a:cubicBezTo>
                    <a:cubicBezTo>
                      <a:pt x="239147" y="165583"/>
                      <a:pt x="208568" y="190247"/>
                      <a:pt x="174220" y="208593"/>
                    </a:cubicBezTo>
                    <a:cubicBezTo>
                      <a:pt x="161713" y="215428"/>
                      <a:pt x="148323" y="220505"/>
                      <a:pt x="134430" y="223683"/>
                    </a:cubicBezTo>
                    <a:cubicBezTo>
                      <a:pt x="121496" y="226100"/>
                      <a:pt x="108172" y="225351"/>
                      <a:pt x="95590" y="221500"/>
                    </a:cubicBezTo>
                    <a:cubicBezTo>
                      <a:pt x="90082" y="219981"/>
                      <a:pt x="84764" y="218083"/>
                      <a:pt x="79161" y="216755"/>
                    </a:cubicBezTo>
                    <a:cubicBezTo>
                      <a:pt x="76322" y="216077"/>
                      <a:pt x="73359" y="217254"/>
                      <a:pt x="71754" y="219697"/>
                    </a:cubicBezTo>
                    <a:cubicBezTo>
                      <a:pt x="71355" y="220130"/>
                      <a:pt x="71004" y="220608"/>
                      <a:pt x="70709" y="221120"/>
                    </a:cubicBezTo>
                    <a:cubicBezTo>
                      <a:pt x="63065" y="235181"/>
                      <a:pt x="58677" y="250782"/>
                      <a:pt x="57889" y="266768"/>
                    </a:cubicBezTo>
                    <a:cubicBezTo>
                      <a:pt x="57861" y="270199"/>
                      <a:pt x="58117" y="273627"/>
                      <a:pt x="58649" y="277017"/>
                    </a:cubicBezTo>
                    <a:cubicBezTo>
                      <a:pt x="59238" y="283966"/>
                      <a:pt x="62989" y="290259"/>
                      <a:pt x="68810" y="294099"/>
                    </a:cubicBezTo>
                    <a:cubicBezTo>
                      <a:pt x="70234" y="295060"/>
                      <a:pt x="71592" y="296105"/>
                      <a:pt x="72893" y="297231"/>
                    </a:cubicBezTo>
                    <a:cubicBezTo>
                      <a:pt x="78259" y="301436"/>
                      <a:pt x="85182" y="303130"/>
                      <a:pt x="91886" y="301881"/>
                    </a:cubicBezTo>
                    <a:cubicBezTo>
                      <a:pt x="98667" y="300893"/>
                      <a:pt x="105323" y="299175"/>
                      <a:pt x="111734" y="296756"/>
                    </a:cubicBezTo>
                    <a:cubicBezTo>
                      <a:pt x="130366" y="289645"/>
                      <a:pt x="148114" y="280411"/>
                      <a:pt x="164629" y="269235"/>
                    </a:cubicBezTo>
                    <a:cubicBezTo>
                      <a:pt x="168807" y="266198"/>
                      <a:pt x="173175" y="263446"/>
                      <a:pt x="177354" y="260504"/>
                    </a:cubicBezTo>
                    <a:cubicBezTo>
                      <a:pt x="204988" y="241524"/>
                      <a:pt x="230913" y="219697"/>
                      <a:pt x="256839" y="198154"/>
                    </a:cubicBezTo>
                    <a:cubicBezTo>
                      <a:pt x="275262" y="182780"/>
                      <a:pt x="293685" y="167501"/>
                      <a:pt x="312582" y="152697"/>
                    </a:cubicBezTo>
                    <a:cubicBezTo>
                      <a:pt x="324643" y="143206"/>
                      <a:pt x="337368" y="134381"/>
                      <a:pt x="350568" y="125934"/>
                    </a:cubicBezTo>
                    <a:cubicBezTo>
                      <a:pt x="358801" y="120777"/>
                      <a:pt x="367291" y="116057"/>
                      <a:pt x="376018" y="111794"/>
                    </a:cubicBezTo>
                    <a:cubicBezTo>
                      <a:pt x="383160" y="108197"/>
                      <a:pt x="390871" y="105885"/>
                      <a:pt x="398810" y="104961"/>
                    </a:cubicBezTo>
                    <a:cubicBezTo>
                      <a:pt x="401649" y="104865"/>
                      <a:pt x="404479" y="105284"/>
                      <a:pt x="407166" y="106195"/>
                    </a:cubicBezTo>
                    <a:cubicBezTo>
                      <a:pt x="409389" y="106901"/>
                      <a:pt x="411060" y="108752"/>
                      <a:pt x="411535" y="111035"/>
                    </a:cubicBezTo>
                    <a:cubicBezTo>
                      <a:pt x="412722" y="114900"/>
                      <a:pt x="412722" y="119032"/>
                      <a:pt x="411535" y="122898"/>
                    </a:cubicBezTo>
                    <a:cubicBezTo>
                      <a:pt x="410481" y="126128"/>
                      <a:pt x="409246" y="129296"/>
                      <a:pt x="407831" y="132388"/>
                    </a:cubicBezTo>
                    <a:cubicBezTo>
                      <a:pt x="404887" y="138556"/>
                      <a:pt x="401564" y="144535"/>
                      <a:pt x="398335" y="150704"/>
                    </a:cubicBezTo>
                    <a:cubicBezTo>
                      <a:pt x="393112" y="161551"/>
                      <a:pt x="385401" y="171012"/>
                      <a:pt x="375828" y="178320"/>
                    </a:cubicBezTo>
                    <a:cubicBezTo>
                      <a:pt x="367282" y="184963"/>
                      <a:pt x="359115" y="192080"/>
                      <a:pt x="350663" y="198913"/>
                    </a:cubicBezTo>
                    <a:cubicBezTo>
                      <a:pt x="329429" y="215378"/>
                      <a:pt x="310094" y="234158"/>
                      <a:pt x="293020" y="254905"/>
                    </a:cubicBezTo>
                    <a:cubicBezTo>
                      <a:pt x="289734" y="258706"/>
                      <a:pt x="285926" y="262028"/>
                      <a:pt x="281719" y="264775"/>
                    </a:cubicBezTo>
                    <a:lnTo>
                      <a:pt x="246772" y="289449"/>
                    </a:lnTo>
                    <a:cubicBezTo>
                      <a:pt x="240514" y="293413"/>
                      <a:pt x="234683" y="298025"/>
                      <a:pt x="229394" y="303210"/>
                    </a:cubicBezTo>
                    <a:cubicBezTo>
                      <a:pt x="223952" y="308370"/>
                      <a:pt x="217485" y="312317"/>
                      <a:pt x="210401" y="314788"/>
                    </a:cubicBezTo>
                    <a:cubicBezTo>
                      <a:pt x="199889" y="319226"/>
                      <a:pt x="189727" y="324461"/>
                      <a:pt x="180013" y="330446"/>
                    </a:cubicBezTo>
                    <a:cubicBezTo>
                      <a:pt x="174096" y="333855"/>
                      <a:pt x="167933" y="336836"/>
                      <a:pt x="161590" y="339367"/>
                    </a:cubicBezTo>
                    <a:cubicBezTo>
                      <a:pt x="151030" y="343762"/>
                      <a:pt x="140004" y="346946"/>
                      <a:pt x="128732" y="348857"/>
                    </a:cubicBezTo>
                    <a:cubicBezTo>
                      <a:pt x="97546" y="355828"/>
                      <a:pt x="64878" y="347939"/>
                      <a:pt x="40321" y="327504"/>
                    </a:cubicBezTo>
                    <a:cubicBezTo>
                      <a:pt x="25753" y="315405"/>
                      <a:pt x="14566" y="299746"/>
                      <a:pt x="7843" y="282047"/>
                    </a:cubicBezTo>
                    <a:cubicBezTo>
                      <a:pt x="1756" y="268845"/>
                      <a:pt x="-856" y="254309"/>
                      <a:pt x="246" y="239816"/>
                    </a:cubicBezTo>
                    <a:moveTo>
                      <a:pt x="102807" y="176042"/>
                    </a:moveTo>
                    <a:cubicBezTo>
                      <a:pt x="106026" y="175572"/>
                      <a:pt x="109198" y="174842"/>
                      <a:pt x="112303" y="173859"/>
                    </a:cubicBezTo>
                    <a:cubicBezTo>
                      <a:pt x="123395" y="169282"/>
                      <a:pt x="133917" y="163422"/>
                      <a:pt x="143641" y="156398"/>
                    </a:cubicBezTo>
                    <a:cubicBezTo>
                      <a:pt x="172377" y="136622"/>
                      <a:pt x="198426" y="113208"/>
                      <a:pt x="221132" y="86740"/>
                    </a:cubicBezTo>
                    <a:cubicBezTo>
                      <a:pt x="227115" y="79718"/>
                      <a:pt x="232243" y="72220"/>
                      <a:pt x="237656" y="64818"/>
                    </a:cubicBezTo>
                    <a:cubicBezTo>
                      <a:pt x="238938" y="62927"/>
                      <a:pt x="239992" y="60887"/>
                      <a:pt x="240790" y="58744"/>
                    </a:cubicBezTo>
                    <a:cubicBezTo>
                      <a:pt x="241170" y="57768"/>
                      <a:pt x="241170" y="56684"/>
                      <a:pt x="240790" y="55708"/>
                    </a:cubicBezTo>
                    <a:cubicBezTo>
                      <a:pt x="239963" y="55003"/>
                      <a:pt x="238928" y="54602"/>
                      <a:pt x="237846" y="54569"/>
                    </a:cubicBezTo>
                    <a:cubicBezTo>
                      <a:pt x="233278" y="55131"/>
                      <a:pt x="228910" y="56791"/>
                      <a:pt x="225121" y="59409"/>
                    </a:cubicBezTo>
                    <a:cubicBezTo>
                      <a:pt x="213621" y="65761"/>
                      <a:pt x="202690" y="73096"/>
                      <a:pt x="192453" y="81331"/>
                    </a:cubicBezTo>
                    <a:cubicBezTo>
                      <a:pt x="168968" y="99564"/>
                      <a:pt x="146908" y="119550"/>
                      <a:pt x="126453" y="141119"/>
                    </a:cubicBezTo>
                    <a:cubicBezTo>
                      <a:pt x="118666" y="149375"/>
                      <a:pt x="111354" y="158296"/>
                      <a:pt x="104042" y="167027"/>
                    </a:cubicBezTo>
                    <a:cubicBezTo>
                      <a:pt x="102712" y="168831"/>
                      <a:pt x="101715" y="170855"/>
                      <a:pt x="101098" y="173005"/>
                    </a:cubicBezTo>
                    <a:cubicBezTo>
                      <a:pt x="101098" y="173575"/>
                      <a:pt x="102142" y="174619"/>
                      <a:pt x="103092" y="176042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7928A321-7CE0-32B2-30A1-BD7D42FE866E}"/>
                  </a:ext>
                </a:extLst>
              </p:cNvPr>
              <p:cNvSpPr/>
              <p:nvPr/>
            </p:nvSpPr>
            <p:spPr>
              <a:xfrm>
                <a:off x="5660524" y="-724743"/>
                <a:ext cx="333068" cy="540294"/>
              </a:xfrm>
              <a:custGeom>
                <a:avLst/>
                <a:gdLst>
                  <a:gd name="connsiteX0" fmla="*/ 322278 w 333068"/>
                  <a:gd name="connsiteY0" fmla="*/ 12157 h 540294"/>
                  <a:gd name="connsiteX1" fmla="*/ 330825 w 333068"/>
                  <a:gd name="connsiteY1" fmla="*/ 27436 h 540294"/>
                  <a:gd name="connsiteX2" fmla="*/ 330825 w 333068"/>
                  <a:gd name="connsiteY2" fmla="*/ 43854 h 540294"/>
                  <a:gd name="connsiteX3" fmla="*/ 324462 w 333068"/>
                  <a:gd name="connsiteY3" fmla="*/ 53913 h 540294"/>
                  <a:gd name="connsiteX4" fmla="*/ 308318 w 333068"/>
                  <a:gd name="connsiteY4" fmla="*/ 76120 h 540294"/>
                  <a:gd name="connsiteX5" fmla="*/ 267199 w 333068"/>
                  <a:gd name="connsiteY5" fmla="*/ 139134 h 540294"/>
                  <a:gd name="connsiteX6" fmla="*/ 241464 w 333068"/>
                  <a:gd name="connsiteY6" fmla="*/ 179562 h 540294"/>
                  <a:gd name="connsiteX7" fmla="*/ 228643 w 333068"/>
                  <a:gd name="connsiteY7" fmla="*/ 199776 h 540294"/>
                  <a:gd name="connsiteX8" fmla="*/ 211835 w 333068"/>
                  <a:gd name="connsiteY8" fmla="*/ 227677 h 540294"/>
                  <a:gd name="connsiteX9" fmla="*/ 193792 w 333068"/>
                  <a:gd name="connsiteY9" fmla="*/ 258710 h 540294"/>
                  <a:gd name="connsiteX10" fmla="*/ 186669 w 333068"/>
                  <a:gd name="connsiteY10" fmla="*/ 270382 h 540294"/>
                  <a:gd name="connsiteX11" fmla="*/ 124373 w 333068"/>
                  <a:gd name="connsiteY11" fmla="*/ 384264 h 540294"/>
                  <a:gd name="connsiteX12" fmla="*/ 94460 w 333068"/>
                  <a:gd name="connsiteY12" fmla="*/ 449556 h 540294"/>
                  <a:gd name="connsiteX13" fmla="*/ 65400 w 333068"/>
                  <a:gd name="connsiteY13" fmla="*/ 513424 h 540294"/>
                  <a:gd name="connsiteX14" fmla="*/ 46407 w 333068"/>
                  <a:gd name="connsiteY14" fmla="*/ 534018 h 540294"/>
                  <a:gd name="connsiteX15" fmla="*/ 33872 w 333068"/>
                  <a:gd name="connsiteY15" fmla="*/ 539332 h 540294"/>
                  <a:gd name="connsiteX16" fmla="*/ 14880 w 333068"/>
                  <a:gd name="connsiteY16" fmla="*/ 532025 h 540294"/>
                  <a:gd name="connsiteX17" fmla="*/ 8992 w 333068"/>
                  <a:gd name="connsiteY17" fmla="*/ 519688 h 540294"/>
                  <a:gd name="connsiteX18" fmla="*/ 6333 w 333068"/>
                  <a:gd name="connsiteY18" fmla="*/ 515417 h 540294"/>
                  <a:gd name="connsiteX19" fmla="*/ 1205 w 333068"/>
                  <a:gd name="connsiteY19" fmla="*/ 497765 h 540294"/>
                  <a:gd name="connsiteX20" fmla="*/ 13645 w 333068"/>
                  <a:gd name="connsiteY20" fmla="*/ 453352 h 540294"/>
                  <a:gd name="connsiteX21" fmla="*/ 39190 w 333068"/>
                  <a:gd name="connsiteY21" fmla="*/ 387965 h 540294"/>
                  <a:gd name="connsiteX22" fmla="*/ 94649 w 333068"/>
                  <a:gd name="connsiteY22" fmla="*/ 274084 h 540294"/>
                  <a:gd name="connsiteX23" fmla="*/ 113642 w 333068"/>
                  <a:gd name="connsiteY23" fmla="*/ 243336 h 540294"/>
                  <a:gd name="connsiteX24" fmla="*/ 118105 w 333068"/>
                  <a:gd name="connsiteY24" fmla="*/ 236028 h 540294"/>
                  <a:gd name="connsiteX25" fmla="*/ 137858 w 333068"/>
                  <a:gd name="connsiteY25" fmla="*/ 202243 h 540294"/>
                  <a:gd name="connsiteX26" fmla="*/ 158370 w 333068"/>
                  <a:gd name="connsiteY26" fmla="*/ 166656 h 540294"/>
                  <a:gd name="connsiteX27" fmla="*/ 178882 w 333068"/>
                  <a:gd name="connsiteY27" fmla="*/ 132966 h 540294"/>
                  <a:gd name="connsiteX28" fmla="*/ 261691 w 333068"/>
                  <a:gd name="connsiteY28" fmla="*/ 15478 h 540294"/>
                  <a:gd name="connsiteX29" fmla="*/ 270713 w 333068"/>
                  <a:gd name="connsiteY29" fmla="*/ 5134 h 540294"/>
                  <a:gd name="connsiteX30" fmla="*/ 284767 w 333068"/>
                  <a:gd name="connsiteY30" fmla="*/ 104 h 540294"/>
                  <a:gd name="connsiteX31" fmla="*/ 291510 w 333068"/>
                  <a:gd name="connsiteY31" fmla="*/ 1148 h 540294"/>
                  <a:gd name="connsiteX32" fmla="*/ 323513 w 333068"/>
                  <a:gd name="connsiteY32" fmla="*/ 11967 h 540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3068" h="540294">
                    <a:moveTo>
                      <a:pt x="322278" y="12157"/>
                    </a:moveTo>
                    <a:lnTo>
                      <a:pt x="330825" y="27436"/>
                    </a:lnTo>
                    <a:cubicBezTo>
                      <a:pt x="333816" y="32500"/>
                      <a:pt x="333816" y="38790"/>
                      <a:pt x="330825" y="43854"/>
                    </a:cubicBezTo>
                    <a:cubicBezTo>
                      <a:pt x="328887" y="47317"/>
                      <a:pt x="326760" y="50675"/>
                      <a:pt x="324462" y="53913"/>
                    </a:cubicBezTo>
                    <a:cubicBezTo>
                      <a:pt x="319144" y="61410"/>
                      <a:pt x="313826" y="68813"/>
                      <a:pt x="308318" y="76120"/>
                    </a:cubicBezTo>
                    <a:cubicBezTo>
                      <a:pt x="293285" y="96227"/>
                      <a:pt x="279544" y="117275"/>
                      <a:pt x="267199" y="139134"/>
                    </a:cubicBezTo>
                    <a:cubicBezTo>
                      <a:pt x="259317" y="153085"/>
                      <a:pt x="250010" y="166086"/>
                      <a:pt x="241464" y="179562"/>
                    </a:cubicBezTo>
                    <a:cubicBezTo>
                      <a:pt x="237095" y="186300"/>
                      <a:pt x="232727" y="193038"/>
                      <a:pt x="228643" y="199776"/>
                    </a:cubicBezTo>
                    <a:cubicBezTo>
                      <a:pt x="222946" y="209266"/>
                      <a:pt x="217723" y="218756"/>
                      <a:pt x="211835" y="227677"/>
                    </a:cubicBezTo>
                    <a:cubicBezTo>
                      <a:pt x="205187" y="237639"/>
                      <a:pt x="199157" y="248003"/>
                      <a:pt x="193792" y="258710"/>
                    </a:cubicBezTo>
                    <a:cubicBezTo>
                      <a:pt x="191750" y="262793"/>
                      <a:pt x="189366" y="266697"/>
                      <a:pt x="186669" y="270382"/>
                    </a:cubicBezTo>
                    <a:cubicBezTo>
                      <a:pt x="161779" y="305941"/>
                      <a:pt x="140887" y="344132"/>
                      <a:pt x="124373" y="384264"/>
                    </a:cubicBezTo>
                    <a:cubicBezTo>
                      <a:pt x="114877" y="406376"/>
                      <a:pt x="104905" y="428013"/>
                      <a:pt x="94460" y="449556"/>
                    </a:cubicBezTo>
                    <a:cubicBezTo>
                      <a:pt x="84013" y="471098"/>
                      <a:pt x="73472" y="491407"/>
                      <a:pt x="65400" y="513424"/>
                    </a:cubicBezTo>
                    <a:cubicBezTo>
                      <a:pt x="62409" y="522744"/>
                      <a:pt x="55458" y="530276"/>
                      <a:pt x="46407" y="534018"/>
                    </a:cubicBezTo>
                    <a:cubicBezTo>
                      <a:pt x="42229" y="535726"/>
                      <a:pt x="38146" y="537814"/>
                      <a:pt x="33872" y="539332"/>
                    </a:cubicBezTo>
                    <a:cubicBezTo>
                      <a:pt x="26608" y="542027"/>
                      <a:pt x="18460" y="538896"/>
                      <a:pt x="14880" y="532025"/>
                    </a:cubicBezTo>
                    <a:cubicBezTo>
                      <a:pt x="12885" y="527944"/>
                      <a:pt x="10986" y="523768"/>
                      <a:pt x="8992" y="519688"/>
                    </a:cubicBezTo>
                    <a:cubicBezTo>
                      <a:pt x="8232" y="518169"/>
                      <a:pt x="7567" y="516081"/>
                      <a:pt x="6333" y="515417"/>
                    </a:cubicBezTo>
                    <a:cubicBezTo>
                      <a:pt x="-2119" y="511336"/>
                      <a:pt x="-125" y="504693"/>
                      <a:pt x="1205" y="497765"/>
                    </a:cubicBezTo>
                    <a:cubicBezTo>
                      <a:pt x="4405" y="482712"/>
                      <a:pt x="8564" y="467877"/>
                      <a:pt x="13645" y="453352"/>
                    </a:cubicBezTo>
                    <a:cubicBezTo>
                      <a:pt x="21147" y="431145"/>
                      <a:pt x="29884" y="409413"/>
                      <a:pt x="39190" y="387965"/>
                    </a:cubicBezTo>
                    <a:cubicBezTo>
                      <a:pt x="55904" y="349182"/>
                      <a:pt x="74394" y="311221"/>
                      <a:pt x="94649" y="274084"/>
                    </a:cubicBezTo>
                    <a:cubicBezTo>
                      <a:pt x="100262" y="263406"/>
                      <a:pt x="106605" y="253131"/>
                      <a:pt x="113642" y="243336"/>
                    </a:cubicBezTo>
                    <a:cubicBezTo>
                      <a:pt x="115465" y="241119"/>
                      <a:pt x="116966" y="238660"/>
                      <a:pt x="118105" y="236028"/>
                    </a:cubicBezTo>
                    <a:cubicBezTo>
                      <a:pt x="123689" y="224209"/>
                      <a:pt x="130299" y="212905"/>
                      <a:pt x="137858" y="202243"/>
                    </a:cubicBezTo>
                    <a:cubicBezTo>
                      <a:pt x="144410" y="190191"/>
                      <a:pt x="151438" y="178423"/>
                      <a:pt x="158370" y="166656"/>
                    </a:cubicBezTo>
                    <a:cubicBezTo>
                      <a:pt x="165303" y="154888"/>
                      <a:pt x="171855" y="144164"/>
                      <a:pt x="178882" y="132966"/>
                    </a:cubicBezTo>
                    <a:cubicBezTo>
                      <a:pt x="204057" y="92150"/>
                      <a:pt x="231711" y="52914"/>
                      <a:pt x="261691" y="15478"/>
                    </a:cubicBezTo>
                    <a:cubicBezTo>
                      <a:pt x="264521" y="11877"/>
                      <a:pt x="267531" y="8424"/>
                      <a:pt x="270713" y="5134"/>
                    </a:cubicBezTo>
                    <a:cubicBezTo>
                      <a:pt x="274369" y="1382"/>
                      <a:pt x="279554" y="-475"/>
                      <a:pt x="284767" y="104"/>
                    </a:cubicBezTo>
                    <a:cubicBezTo>
                      <a:pt x="287046" y="166"/>
                      <a:pt x="289316" y="516"/>
                      <a:pt x="291510" y="1148"/>
                    </a:cubicBezTo>
                    <a:cubicBezTo>
                      <a:pt x="302240" y="4659"/>
                      <a:pt x="312971" y="8361"/>
                      <a:pt x="323513" y="11967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 16">
                <a:extLst>
                  <a:ext uri="{FF2B5EF4-FFF2-40B4-BE49-F238E27FC236}">
                    <a16:creationId xmlns:a16="http://schemas.microsoft.com/office/drawing/2014/main" id="{443BCF29-FE30-EEF9-97BD-C15700FF0EC6}"/>
                  </a:ext>
                </a:extLst>
              </p:cNvPr>
              <p:cNvSpPr/>
              <p:nvPr/>
            </p:nvSpPr>
            <p:spPr>
              <a:xfrm>
                <a:off x="5588240" y="-82064"/>
                <a:ext cx="97217" cy="64492"/>
              </a:xfrm>
              <a:custGeom>
                <a:avLst/>
                <a:gdLst>
                  <a:gd name="connsiteX0" fmla="*/ 25057 w 97217"/>
                  <a:gd name="connsiteY0" fmla="*/ 0 h 64492"/>
                  <a:gd name="connsiteX1" fmla="*/ 35788 w 97217"/>
                  <a:gd name="connsiteY1" fmla="*/ 1613 h 64492"/>
                  <a:gd name="connsiteX2" fmla="*/ 57724 w 97217"/>
                  <a:gd name="connsiteY2" fmla="*/ 3227 h 64492"/>
                  <a:gd name="connsiteX3" fmla="*/ 76717 w 97217"/>
                  <a:gd name="connsiteY3" fmla="*/ 8731 h 64492"/>
                  <a:gd name="connsiteX4" fmla="*/ 94760 w 97217"/>
                  <a:gd name="connsiteY4" fmla="*/ 28850 h 64492"/>
                  <a:gd name="connsiteX5" fmla="*/ 94760 w 97217"/>
                  <a:gd name="connsiteY5" fmla="*/ 44888 h 64492"/>
                  <a:gd name="connsiteX6" fmla="*/ 80041 w 97217"/>
                  <a:gd name="connsiteY6" fmla="*/ 61401 h 64492"/>
                  <a:gd name="connsiteX7" fmla="*/ 70544 w 97217"/>
                  <a:gd name="connsiteY7" fmla="*/ 64438 h 64492"/>
                  <a:gd name="connsiteX8" fmla="*/ 46993 w 97217"/>
                  <a:gd name="connsiteY8" fmla="*/ 60642 h 64492"/>
                  <a:gd name="connsiteX9" fmla="*/ 13186 w 97217"/>
                  <a:gd name="connsiteY9" fmla="*/ 38909 h 64492"/>
                  <a:gd name="connsiteX10" fmla="*/ 1126 w 97217"/>
                  <a:gd name="connsiteY10" fmla="*/ 18316 h 64492"/>
                  <a:gd name="connsiteX11" fmla="*/ 6472 w 97217"/>
                  <a:gd name="connsiteY11" fmla="*/ 3123 h 64492"/>
                  <a:gd name="connsiteX12" fmla="*/ 8913 w 97217"/>
                  <a:gd name="connsiteY12" fmla="*/ 2278 h 64492"/>
                  <a:gd name="connsiteX13" fmla="*/ 17270 w 97217"/>
                  <a:gd name="connsiteY13" fmla="*/ 569 h 64492"/>
                  <a:gd name="connsiteX14" fmla="*/ 25152 w 97217"/>
                  <a:gd name="connsiteY14" fmla="*/ 0 h 644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97217" h="64492">
                    <a:moveTo>
                      <a:pt x="25057" y="0"/>
                    </a:moveTo>
                    <a:cubicBezTo>
                      <a:pt x="28665" y="335"/>
                      <a:pt x="32245" y="873"/>
                      <a:pt x="35788" y="1613"/>
                    </a:cubicBezTo>
                    <a:cubicBezTo>
                      <a:pt x="42910" y="3665"/>
                      <a:pt x="50383" y="4214"/>
                      <a:pt x="57724" y="3227"/>
                    </a:cubicBezTo>
                    <a:cubicBezTo>
                      <a:pt x="64524" y="2611"/>
                      <a:pt x="71304" y="4576"/>
                      <a:pt x="76717" y="8731"/>
                    </a:cubicBezTo>
                    <a:cubicBezTo>
                      <a:pt x="84314" y="13832"/>
                      <a:pt x="90515" y="20747"/>
                      <a:pt x="94760" y="28850"/>
                    </a:cubicBezTo>
                    <a:cubicBezTo>
                      <a:pt x="98036" y="33696"/>
                      <a:pt x="98036" y="40043"/>
                      <a:pt x="94760" y="44888"/>
                    </a:cubicBezTo>
                    <a:cubicBezTo>
                      <a:pt x="90810" y="51175"/>
                      <a:pt x="85834" y="56757"/>
                      <a:pt x="80041" y="61401"/>
                    </a:cubicBezTo>
                    <a:cubicBezTo>
                      <a:pt x="77420" y="63662"/>
                      <a:pt x="73991" y="64759"/>
                      <a:pt x="70544" y="64438"/>
                    </a:cubicBezTo>
                    <a:cubicBezTo>
                      <a:pt x="62662" y="63299"/>
                      <a:pt x="54685" y="62445"/>
                      <a:pt x="46993" y="60642"/>
                    </a:cubicBezTo>
                    <a:cubicBezTo>
                      <a:pt x="33556" y="57503"/>
                      <a:pt x="21619" y="49828"/>
                      <a:pt x="13186" y="38909"/>
                    </a:cubicBezTo>
                    <a:cubicBezTo>
                      <a:pt x="8334" y="32564"/>
                      <a:pt x="4288" y="25648"/>
                      <a:pt x="1126" y="18316"/>
                    </a:cubicBezTo>
                    <a:cubicBezTo>
                      <a:pt x="-1600" y="12645"/>
                      <a:pt x="793" y="5843"/>
                      <a:pt x="6472" y="3123"/>
                    </a:cubicBezTo>
                    <a:cubicBezTo>
                      <a:pt x="7251" y="2749"/>
                      <a:pt x="8068" y="2466"/>
                      <a:pt x="8913" y="2278"/>
                    </a:cubicBezTo>
                    <a:cubicBezTo>
                      <a:pt x="11657" y="1508"/>
                      <a:pt x="14449" y="937"/>
                      <a:pt x="17270" y="569"/>
                    </a:cubicBezTo>
                    <a:cubicBezTo>
                      <a:pt x="19454" y="569"/>
                      <a:pt x="21733" y="569"/>
                      <a:pt x="25152" y="0"/>
                    </a:cubicBezTo>
                  </a:path>
                </a:pathLst>
              </a:custGeom>
              <a:grpFill/>
              <a:ln w="949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8" name="Picture 7" descr="A qr code with a white background&#10;&#10;Description automatically generated">
            <a:extLst>
              <a:ext uri="{FF2B5EF4-FFF2-40B4-BE49-F238E27FC236}">
                <a16:creationId xmlns:a16="http://schemas.microsoft.com/office/drawing/2014/main" id="{DF92EE54-4E3C-17FE-DF9D-A44FD8FF72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0165" y="1252501"/>
            <a:ext cx="1465832" cy="146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0746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314752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D1485483-3840-F7EF-5F49-6281ABD3D419}"/>
              </a:ext>
            </a:extLst>
          </p:cNvPr>
          <p:cNvSpPr/>
          <p:nvPr/>
        </p:nvSpPr>
        <p:spPr>
          <a:xfrm>
            <a:off x="4010025" y="4731421"/>
            <a:ext cx="1123950" cy="412079"/>
          </a:xfrm>
          <a:prstGeom prst="rect">
            <a:avLst/>
          </a:prstGeom>
          <a:solidFill>
            <a:schemeClr val="bg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0138536-F67A-8E0A-F75F-B948D99A57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197" t="-25845" r="26136" b="53675"/>
          <a:stretch/>
        </p:blipFill>
        <p:spPr>
          <a:xfrm>
            <a:off x="4572000" y="0"/>
            <a:ext cx="4572000" cy="5143500"/>
          </a:xfrm>
          <a:custGeom>
            <a:avLst/>
            <a:gdLst>
              <a:gd name="connsiteX0" fmla="*/ 0 w 4572000"/>
              <a:gd name="connsiteY0" fmla="*/ 0 h 5143500"/>
              <a:gd name="connsiteX1" fmla="*/ 4572000 w 4572000"/>
              <a:gd name="connsiteY1" fmla="*/ 0 h 5143500"/>
              <a:gd name="connsiteX2" fmla="*/ 4572000 w 4572000"/>
              <a:gd name="connsiteY2" fmla="*/ 5143500 h 5143500"/>
              <a:gd name="connsiteX3" fmla="*/ 0 w 4572000"/>
              <a:gd name="connsiteY3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5143500">
                <a:moveTo>
                  <a:pt x="0" y="0"/>
                </a:moveTo>
                <a:lnTo>
                  <a:pt x="4572000" y="0"/>
                </a:lnTo>
                <a:lnTo>
                  <a:pt x="4572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051C2C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2F4307-F517-E200-D68F-0524D0EAB3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200" y="192024"/>
            <a:ext cx="8257032" cy="731520"/>
          </a:xfrm>
        </p:spPr>
        <p:txBody>
          <a:bodyPr/>
          <a:lstStyle/>
          <a:p>
            <a:r>
              <a:rPr lang="en-US" dirty="0"/>
              <a:t>Cisco Webex App 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7A07456B-2E87-8D68-D35F-787E4F9BCCF3}"/>
              </a:ext>
            </a:extLst>
          </p:cNvPr>
          <p:cNvSpPr txBox="1">
            <a:spLocks/>
          </p:cNvSpPr>
          <p:nvPr/>
        </p:nvSpPr>
        <p:spPr>
          <a:xfrm>
            <a:off x="447233" y="1290244"/>
            <a:ext cx="3838933" cy="693253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Questions? </a:t>
            </a:r>
            <a:b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282828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Use Cisco Webex App</a:t>
            </a:r>
            <a:r>
              <a:rPr lang="en-US" sz="1200" kern="0" dirty="0">
                <a:latin typeface="CiscoSansTT Light" panose="020B0503020201020303" pitchFamily="34" charset="0"/>
                <a:cs typeface="CiscoSansTT Light" panose="020B0503020201020303" pitchFamily="34" charset="0"/>
              </a:rPr>
              <a:t> 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to chat </a:t>
            </a:r>
            <a:b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with the speaker after the session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2093972D-CAE7-B55D-D492-B66E833151A9}"/>
              </a:ext>
            </a:extLst>
          </p:cNvPr>
          <p:cNvSpPr txBox="1">
            <a:spLocks/>
          </p:cNvSpPr>
          <p:nvPr/>
        </p:nvSpPr>
        <p:spPr>
          <a:xfrm>
            <a:off x="731035" y="2395124"/>
            <a:ext cx="3555131" cy="1216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Find this session in the Cisco Live Mobile App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Click “Join the Discussion”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Install the Webex App or go directly to the Webex space</a:t>
            </a:r>
          </a:p>
          <a:p>
            <a:pPr marL="1588" marR="0" lvl="0" indent="0" algn="l" defTabSz="914355" rtl="0" eaLnBrk="1" fontAlgn="base" latinLnBrk="0" hangingPunct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Enter messages/questions in the Webex space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E428966C-6BF0-7F1F-F2EA-AA3AB5F1DC5D}"/>
              </a:ext>
            </a:extLst>
          </p:cNvPr>
          <p:cNvSpPr txBox="1">
            <a:spLocks/>
          </p:cNvSpPr>
          <p:nvPr/>
        </p:nvSpPr>
        <p:spPr>
          <a:xfrm>
            <a:off x="447235" y="2057968"/>
            <a:ext cx="3047999" cy="389419"/>
          </a:xfrm>
          <a:prstGeom prst="rect">
            <a:avLst/>
          </a:prstGeom>
        </p:spPr>
        <p:txBody>
          <a:bodyPr anchor="ctr"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BCEB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How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BCEB"/>
              </a:solidFill>
              <a:effectLst/>
              <a:uLnTx/>
              <a:uFillTx/>
              <a:latin typeface="CiscoSansTT Light" panose="020B0503020201020303" pitchFamily="34" charset="0"/>
              <a:ea typeface="+mn-ea"/>
              <a:cs typeface="CiscoSansTT Light" panose="020B0503020201020303" pitchFamily="34" charset="0"/>
              <a:sym typeface="Arial" pitchFamily="34" charset="0"/>
            </a:endParaRP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AE037606-C2CC-8861-8457-DE1429224377}"/>
              </a:ext>
            </a:extLst>
          </p:cNvPr>
          <p:cNvSpPr txBox="1">
            <a:spLocks/>
          </p:cNvSpPr>
          <p:nvPr/>
        </p:nvSpPr>
        <p:spPr>
          <a:xfrm>
            <a:off x="447234" y="3705642"/>
            <a:ext cx="3838932" cy="582221"/>
          </a:xfrm>
          <a:prstGeom prst="rect">
            <a:avLst/>
          </a:prstGeom>
        </p:spPr>
        <p:txBody>
          <a:bodyPr/>
          <a:lstStyle>
            <a:lvl1pPr marL="187523" indent="-185738" algn="l" rtl="0" eaLnBrk="1" fontAlgn="base" hangingPunct="1">
              <a:lnSpc>
                <a:spcPct val="90000"/>
              </a:lnSpc>
              <a:spcBef>
                <a:spcPts val="1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386656" indent="-193775" algn="l" rtl="0" eaLnBrk="1" fontAlgn="base" hangingPunct="1">
              <a:lnSpc>
                <a:spcPct val="90000"/>
              </a:lnSpc>
              <a:spcBef>
                <a:spcPts val="4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546497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706339" indent="-159842" algn="l" rtl="0" eaLnBrk="1" fontAlgn="base" hangingPunct="1">
              <a:lnSpc>
                <a:spcPct val="90000"/>
              </a:lnSpc>
              <a:spcBef>
                <a:spcPts val="20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773311" indent="-66973" algn="l" rtl="0" eaLnBrk="1" fontAlgn="base" hangingPunct="1">
              <a:lnSpc>
                <a:spcPct val="95000"/>
              </a:lnSpc>
              <a:spcBef>
                <a:spcPts val="675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34" charset="0"/>
              <a:buChar char="»"/>
              <a:defRPr>
                <a:solidFill>
                  <a:schemeClr val="tx2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141624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6pPr>
            <a:lvl7pPr marL="167342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7pPr>
            <a:lvl8pPr marL="1930598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8pPr>
            <a:lvl9pPr marL="2187773" indent="-128588" algn="l" rtl="0" eaLnBrk="1" fontAlgn="base" hangingPunct="1">
              <a:lnSpc>
                <a:spcPct val="95000"/>
              </a:lnSpc>
              <a:spcBef>
                <a:spcPts val="1013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itchFamily="-107" charset="0"/>
              <a:buChar char="»"/>
              <a:defRPr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-107" charset="0"/>
              </a:defRPr>
            </a:lvl9pPr>
          </a:lstStyle>
          <a:p>
            <a:pPr marL="1785" marR="0" lvl="0" indent="0" algn="l" defTabSz="914355" rtl="0" eaLnBrk="1" fontAlgn="base" latinLnBrk="0" hangingPunct="1">
              <a:lnSpc>
                <a:spcPct val="90000"/>
              </a:lnSpc>
              <a:spcBef>
                <a:spcPts val="0"/>
              </a:spcBef>
              <a:spcAft>
                <a:spcPct val="0"/>
              </a:spcAft>
              <a:buClrTx/>
              <a:buSzPct val="80000"/>
              <a:buFont typeface="Arial" panose="020B0604020202020204" pitchFamily="34" charset="0"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Webex spaces will be moderated </a:t>
            </a:r>
            <a:b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</a:b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by the speaker until June </a:t>
            </a:r>
            <a:r>
              <a:rPr lang="en-US" sz="1600" kern="0" dirty="0">
                <a:solidFill>
                  <a:schemeClr val="accent1"/>
                </a:solidFill>
                <a:latin typeface="CiscoSansTT Light" panose="020B0503020201020303" pitchFamily="34" charset="0"/>
                <a:cs typeface="CiscoSansTT Light" panose="020B0503020201020303" pitchFamily="34" charset="0"/>
              </a:rPr>
              <a:t>7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  <a:sym typeface="Arial" pitchFamily="34" charset="0"/>
              </a:rPr>
              <a:t>, 2024.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989B9F2-BFD7-FA8C-B5A3-0E228D22F4A0}"/>
              </a:ext>
            </a:extLst>
          </p:cNvPr>
          <p:cNvSpPr>
            <a:spLocks noChangeAspect="1"/>
          </p:cNvSpPr>
          <p:nvPr/>
        </p:nvSpPr>
        <p:spPr>
          <a:xfrm>
            <a:off x="539304" y="2453755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1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CEFFAF91-BF6A-4260-E544-95C838A167C9}"/>
              </a:ext>
            </a:extLst>
          </p:cNvPr>
          <p:cNvSpPr>
            <a:spLocks noChangeAspect="1"/>
          </p:cNvSpPr>
          <p:nvPr/>
        </p:nvSpPr>
        <p:spPr>
          <a:xfrm>
            <a:off x="539304" y="2759941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8FA36392-224F-A587-343C-E451C6B4B050}"/>
              </a:ext>
            </a:extLst>
          </p:cNvPr>
          <p:cNvSpPr>
            <a:spLocks noChangeAspect="1"/>
          </p:cNvSpPr>
          <p:nvPr/>
        </p:nvSpPr>
        <p:spPr>
          <a:xfrm>
            <a:off x="539304" y="3066127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3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CFA9F1F-21C4-046D-42AD-26CD22E88624}"/>
              </a:ext>
            </a:extLst>
          </p:cNvPr>
          <p:cNvSpPr>
            <a:spLocks noChangeAspect="1"/>
          </p:cNvSpPr>
          <p:nvPr/>
        </p:nvSpPr>
        <p:spPr>
          <a:xfrm>
            <a:off x="539304" y="3372312"/>
            <a:ext cx="205995" cy="20599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marL="0" marR="0" lvl="0" indent="0" algn="ctr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iscoSansTT Light" panose="020B0503020201020303" pitchFamily="34" charset="0"/>
                <a:ea typeface="+mn-ea"/>
                <a:cs typeface="CiscoSansTT Light" panose="020B0503020201020303" pitchFamily="34" charset="0"/>
              </a:rPr>
              <a:t>4</a:t>
            </a:r>
          </a:p>
        </p:txBody>
      </p:sp>
      <p:sp>
        <p:nvSpPr>
          <p:cNvPr id="27" name="Footer Placeholder 2">
            <a:extLst>
              <a:ext uri="{FF2B5EF4-FFF2-40B4-BE49-F238E27FC236}">
                <a16:creationId xmlns:a16="http://schemas.microsoft.com/office/drawing/2014/main" id="{597747E1-CCC0-218B-81F9-11B77E35A9AA}"/>
              </a:ext>
            </a:extLst>
          </p:cNvPr>
          <p:cNvSpPr txBox="1">
            <a:spLocks/>
          </p:cNvSpPr>
          <p:nvPr/>
        </p:nvSpPr>
        <p:spPr bwMode="white">
          <a:xfrm>
            <a:off x="5903554" y="422429"/>
            <a:ext cx="1908892" cy="3084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ctr">
            <a:spAutoFit/>
          </a:bodyPr>
          <a:lstStyle>
            <a:defPPr>
              <a:defRPr lang="en-US"/>
            </a:defPPr>
            <a:lvl1pPr marL="0" marR="0" indent="0" algn="l" defTabSz="45718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lang="en-US" sz="800" b="0" i="0" u="none" strike="noStrike" kern="1200" cap="none" spc="0" normalizeH="0" baseline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CiscoSansTT Light" panose="020B0503020201020303" pitchFamily="34" charset="0"/>
                <a:ea typeface="ＭＳ Ｐゴシック" charset="0"/>
                <a:cs typeface="CiscoSansTT Light" panose="020B0503020201020303" pitchFamily="34" charset="0"/>
              </a:defRPr>
            </a:lvl1pPr>
            <a:lvl2pPr marL="4572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9144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3716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1828800" algn="l" defTabSz="457200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cs typeface="ＭＳ Ｐゴシック" charset="0"/>
              </a:rPr>
              <a:t> https://</a:t>
            </a:r>
            <a:r>
              <a:rPr lang="en-US" dirty="0" err="1">
                <a:solidFill>
                  <a:schemeClr val="bg2"/>
                </a:solidFill>
                <a:cs typeface="ＭＳ Ｐゴシック" charset="0"/>
              </a:rPr>
              <a:t>ciscolive.ciscoevents.com</a:t>
            </a:r>
            <a:r>
              <a:rPr lang="en-US" dirty="0">
                <a:solidFill>
                  <a:schemeClr val="bg2"/>
                </a:solidFill>
                <a:cs typeface="ＭＳ Ｐゴシック" charset="0"/>
              </a:rPr>
              <a:t>/</a:t>
            </a:r>
            <a:br>
              <a:rPr lang="en-US" dirty="0">
                <a:solidFill>
                  <a:schemeClr val="bg2"/>
                </a:solidFill>
                <a:cs typeface="ＭＳ Ｐゴシック" charset="0"/>
              </a:rPr>
            </a:br>
            <a:r>
              <a:rPr lang="en-US" dirty="0" err="1">
                <a:solidFill>
                  <a:schemeClr val="bg2"/>
                </a:solidFill>
                <a:cs typeface="ＭＳ Ｐゴシック" charset="0"/>
              </a:rPr>
              <a:t>ciscolivebot</a:t>
            </a:r>
            <a:r>
              <a:rPr lang="en-US" dirty="0">
                <a:solidFill>
                  <a:schemeClr val="bg2"/>
                </a:solidFill>
                <a:cs typeface="ＭＳ Ｐゴシック" charset="0"/>
              </a:rPr>
              <a:t>/</a:t>
            </a:r>
            <a:r>
              <a:rPr lang="en-US" dirty="0">
                <a:cs typeface="ＭＳ Ｐゴシック" charset="0"/>
              </a:rPr>
              <a:t>#</a:t>
            </a:r>
            <a:r>
              <a:rPr lang="en-US" dirty="0"/>
              <a:t>BRKXXX-</a:t>
            </a:r>
            <a:r>
              <a:rPr lang="en-US" dirty="0" err="1"/>
              <a:t>xxxx</a:t>
            </a:r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5AFABD1-57E7-F495-127A-FC7506952066}"/>
              </a:ext>
            </a:extLst>
          </p:cNvPr>
          <p:cNvGrpSpPr/>
          <p:nvPr/>
        </p:nvGrpSpPr>
        <p:grpSpPr>
          <a:xfrm>
            <a:off x="5926500" y="965315"/>
            <a:ext cx="1863000" cy="3589251"/>
            <a:chOff x="4715911" y="1043964"/>
            <a:chExt cx="1585994" cy="3055573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5C9F1F58-415F-0C62-E404-313E87B13DA3}"/>
                </a:ext>
              </a:extLst>
            </p:cNvPr>
            <p:cNvGrpSpPr/>
            <p:nvPr/>
          </p:nvGrpSpPr>
          <p:grpSpPr>
            <a:xfrm>
              <a:off x="4715911" y="1043964"/>
              <a:ext cx="1585994" cy="3055573"/>
              <a:chOff x="5338709" y="668305"/>
              <a:chExt cx="1585994" cy="3055573"/>
            </a:xfrm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E5959F22-857B-6721-C298-68578D2313AE}"/>
                  </a:ext>
                </a:extLst>
              </p:cNvPr>
              <p:cNvGrpSpPr/>
              <p:nvPr/>
            </p:nvGrpSpPr>
            <p:grpSpPr>
              <a:xfrm>
                <a:off x="5338709" y="668305"/>
                <a:ext cx="1585994" cy="3055573"/>
                <a:chOff x="6065496" y="671480"/>
                <a:chExt cx="1585994" cy="3055573"/>
              </a:xfrm>
              <a:effectLst>
                <a:outerShdw blurRad="101600" dist="38100" dir="5400000" algn="t" rotWithShape="0">
                  <a:prstClr val="black">
                    <a:alpha val="20000"/>
                  </a:prstClr>
                </a:outerShdw>
              </a:effectLst>
            </p:grpSpPr>
            <p:sp>
              <p:nvSpPr>
                <p:cNvPr id="5" name="Rounded Rectangle 4">
                  <a:extLst>
                    <a:ext uri="{FF2B5EF4-FFF2-40B4-BE49-F238E27FC236}">
                      <a16:creationId xmlns:a16="http://schemas.microsoft.com/office/drawing/2014/main" id="{9CA1946F-5AC0-9A77-8C39-5CE8178E9E63}"/>
                    </a:ext>
                  </a:extLst>
                </p:cNvPr>
                <p:cNvSpPr/>
                <p:nvPr/>
              </p:nvSpPr>
              <p:spPr>
                <a:xfrm>
                  <a:off x="6102626" y="671480"/>
                  <a:ext cx="1510748" cy="3055573"/>
                </a:xfrm>
                <a:prstGeom prst="roundRect">
                  <a:avLst>
                    <a:gd name="adj" fmla="val 14035"/>
                  </a:avLst>
                </a:prstGeom>
                <a:solidFill>
                  <a:schemeClr val="bg2">
                    <a:lumMod val="95000"/>
                  </a:schemeClr>
                </a:solidFill>
                <a:ln w="25400">
                  <a:solidFill>
                    <a:schemeClr val="bg2">
                      <a:lumMod val="95000"/>
                    </a:schemeClr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9D2D8349-DC76-C908-B894-CAB926D86D52}"/>
                    </a:ext>
                  </a:extLst>
                </p:cNvPr>
                <p:cNvSpPr/>
                <p:nvPr/>
              </p:nvSpPr>
              <p:spPr>
                <a:xfrm>
                  <a:off x="6738425" y="3415875"/>
                  <a:ext cx="239151" cy="239151"/>
                </a:xfrm>
                <a:prstGeom prst="ellipse">
                  <a:avLst/>
                </a:prstGeom>
                <a:solidFill>
                  <a:schemeClr val="bg2">
                    <a:lumMod val="8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33" name="Group 32">
                  <a:extLst>
                    <a:ext uri="{FF2B5EF4-FFF2-40B4-BE49-F238E27FC236}">
                      <a16:creationId xmlns:a16="http://schemas.microsoft.com/office/drawing/2014/main" id="{FFBB1003-82A7-FC2F-B738-5637779EFDD3}"/>
                    </a:ext>
                  </a:extLst>
                </p:cNvPr>
                <p:cNvGrpSpPr/>
                <p:nvPr/>
              </p:nvGrpSpPr>
              <p:grpSpPr>
                <a:xfrm>
                  <a:off x="6630390" y="778740"/>
                  <a:ext cx="372443" cy="44866"/>
                  <a:chOff x="3352003" y="1669622"/>
                  <a:chExt cx="1489815" cy="179469"/>
                </a:xfrm>
                <a:solidFill>
                  <a:schemeClr val="bg2">
                    <a:lumMod val="85000"/>
                  </a:schemeClr>
                </a:solidFill>
              </p:grpSpPr>
              <p:sp>
                <p:nvSpPr>
                  <p:cNvPr id="31" name="Rounded Rectangle 30">
                    <a:extLst>
                      <a:ext uri="{FF2B5EF4-FFF2-40B4-BE49-F238E27FC236}">
                        <a16:creationId xmlns:a16="http://schemas.microsoft.com/office/drawing/2014/main" id="{A3F6EA27-5B56-2308-53FE-D54595D6ADDD}"/>
                      </a:ext>
                    </a:extLst>
                  </p:cNvPr>
                  <p:cNvSpPr/>
                  <p:nvPr/>
                </p:nvSpPr>
                <p:spPr>
                  <a:xfrm>
                    <a:off x="3744506" y="1704491"/>
                    <a:ext cx="1097312" cy="109731"/>
                  </a:xfrm>
                  <a:prstGeom prst="roundRect">
                    <a:avLst>
                      <a:gd name="adj" fmla="val 50000"/>
                    </a:avLst>
                  </a:pr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32" name="Oval 31">
                    <a:extLst>
                      <a:ext uri="{FF2B5EF4-FFF2-40B4-BE49-F238E27FC236}">
                        <a16:creationId xmlns:a16="http://schemas.microsoft.com/office/drawing/2014/main" id="{FB65B737-79CD-0C22-D7E5-B4D67105D6C5}"/>
                      </a:ext>
                    </a:extLst>
                  </p:cNvPr>
                  <p:cNvSpPr/>
                  <p:nvPr/>
                </p:nvSpPr>
                <p:spPr>
                  <a:xfrm>
                    <a:off x="3352003" y="1669622"/>
                    <a:ext cx="179469" cy="179469"/>
                  </a:xfrm>
                  <a:prstGeom prst="ellipse">
                    <a:avLst/>
                  </a:pr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  <p:sp>
              <p:nvSpPr>
                <p:cNvPr id="37" name="Round Same Side Corner Rectangle 36">
                  <a:extLst>
                    <a:ext uri="{FF2B5EF4-FFF2-40B4-BE49-F238E27FC236}">
                      <a16:creationId xmlns:a16="http://schemas.microsoft.com/office/drawing/2014/main" id="{38D9C876-CBE8-3F3A-13E3-52CD184DCE83}"/>
                    </a:ext>
                  </a:extLst>
                </p:cNvPr>
                <p:cNvSpPr/>
                <p:nvPr/>
              </p:nvSpPr>
              <p:spPr>
                <a:xfrm rot="5400000">
                  <a:off x="7491471" y="1404545"/>
                  <a:ext cx="274320" cy="45719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chemeClr val="bg2">
                    <a:lumMod val="95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DD2CBC-5574-2624-A20B-DC2171151029}"/>
                    </a:ext>
                  </a:extLst>
                </p:cNvPr>
                <p:cNvGrpSpPr/>
                <p:nvPr/>
              </p:nvGrpSpPr>
              <p:grpSpPr>
                <a:xfrm>
                  <a:off x="6065496" y="1290241"/>
                  <a:ext cx="27432" cy="440900"/>
                  <a:chOff x="6038862" y="1290244"/>
                  <a:chExt cx="45720" cy="585979"/>
                </a:xfrm>
              </p:grpSpPr>
              <p:sp>
                <p:nvSpPr>
                  <p:cNvPr id="39" name="Round Same Side Corner Rectangle 38">
                    <a:extLst>
                      <a:ext uri="{FF2B5EF4-FFF2-40B4-BE49-F238E27FC236}">
                        <a16:creationId xmlns:a16="http://schemas.microsoft.com/office/drawing/2014/main" id="{F34F17D7-3CC4-4882-3869-93CA7018E158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927829" y="1401278"/>
                    <a:ext cx="267787" cy="45719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2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0" name="Round Same Side Corner Rectangle 39">
                    <a:extLst>
                      <a:ext uri="{FF2B5EF4-FFF2-40B4-BE49-F238E27FC236}">
                        <a16:creationId xmlns:a16="http://schemas.microsoft.com/office/drawing/2014/main" id="{0B855889-B453-379D-C6E8-D153C68329CB}"/>
                      </a:ext>
                    </a:extLst>
                  </p:cNvPr>
                  <p:cNvSpPr/>
                  <p:nvPr/>
                </p:nvSpPr>
                <p:spPr>
                  <a:xfrm rot="16200000" flipH="1">
                    <a:off x="5927829" y="1719471"/>
                    <a:ext cx="267785" cy="45719"/>
                  </a:xfrm>
                  <a:prstGeom prst="round2SameRect">
                    <a:avLst>
                      <a:gd name="adj1" fmla="val 50000"/>
                      <a:gd name="adj2" fmla="val 0"/>
                    </a:avLst>
                  </a:prstGeom>
                  <a:solidFill>
                    <a:schemeClr val="bg2">
                      <a:lumMod val="95000"/>
                    </a:schemeClr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</p:grpSp>
          </p:grpSp>
          <p:grpSp>
            <p:nvGrpSpPr>
              <p:cNvPr id="6" name="Phone">
                <a:extLst>
                  <a:ext uri="{FF2B5EF4-FFF2-40B4-BE49-F238E27FC236}">
                    <a16:creationId xmlns:a16="http://schemas.microsoft.com/office/drawing/2014/main" id="{32B5EC96-54F3-F346-571E-1FAA71A40378}"/>
                  </a:ext>
                </a:extLst>
              </p:cNvPr>
              <p:cNvGrpSpPr/>
              <p:nvPr/>
            </p:nvGrpSpPr>
            <p:grpSpPr>
              <a:xfrm>
                <a:off x="5472867" y="919789"/>
                <a:ext cx="1317223" cy="2414254"/>
                <a:chOff x="6735758" y="903985"/>
                <a:chExt cx="1317223" cy="2414254"/>
              </a:xfrm>
            </p:grpSpPr>
            <p:sp>
              <p:nvSpPr>
                <p:cNvPr id="7" name="Phone Backgrounf">
                  <a:extLst>
                    <a:ext uri="{FF2B5EF4-FFF2-40B4-BE49-F238E27FC236}">
                      <a16:creationId xmlns:a16="http://schemas.microsoft.com/office/drawing/2014/main" id="{0F170A9C-9656-1257-E84B-703CF62CA3E6}"/>
                    </a:ext>
                  </a:extLst>
                </p:cNvPr>
                <p:cNvSpPr/>
                <p:nvPr/>
              </p:nvSpPr>
              <p:spPr bwMode="auto">
                <a:xfrm>
                  <a:off x="6736213" y="974192"/>
                  <a:ext cx="1316313" cy="2344047"/>
                </a:xfrm>
                <a:prstGeom prst="roundRect">
                  <a:avLst>
                    <a:gd name="adj" fmla="val 2056"/>
                  </a:avLst>
                </a:prstGeom>
                <a:solidFill>
                  <a:schemeClr val="bg2"/>
                </a:solidFill>
                <a:ln w="12700" cap="flat">
                  <a:noFill/>
                  <a:miter lim="800000"/>
                  <a:headEnd type="none" w="med" len="med"/>
                  <a:tailEnd type="none" w="med" len="med"/>
                </a:ln>
              </p:spPr>
              <p:txBody>
                <a:bodyPr lIns="91440" tIns="45720" rIns="91440" bIns="45720" rtlCol="0" anchor="ctr"/>
                <a:lstStyle/>
                <a:p>
                  <a:pPr marL="0" marR="0" lvl="0" indent="0" algn="ctr" defTabSz="514337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5073"/>
                    </a:solidFill>
                    <a:effectLst/>
                    <a:uLnTx/>
                    <a:uFillTx/>
                    <a:latin typeface="Arial" charset="0"/>
                    <a:ea typeface="Arial" pitchFamily="-107" charset="0"/>
                    <a:cs typeface="Arial" pitchFamily="-107" charset="0"/>
                    <a:sym typeface="Arial" pitchFamily="-107" charset="0"/>
                  </a:endParaRPr>
                </a:p>
              </p:txBody>
            </p:sp>
            <p:pic>
              <p:nvPicPr>
                <p:cNvPr id="8" name="Webex Screen">
                  <a:extLst>
                    <a:ext uri="{FF2B5EF4-FFF2-40B4-BE49-F238E27FC236}">
                      <a16:creationId xmlns:a16="http://schemas.microsoft.com/office/drawing/2014/main" id="{9C1451E5-1AB3-823F-E5CE-4062094F73E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 rotWithShape="1">
                <a:blip r:embed="rId3"/>
                <a:srcRect l="19" t="22518" r="-115" b="-3572"/>
                <a:stretch/>
              </p:blipFill>
              <p:spPr>
                <a:xfrm>
                  <a:off x="6735758" y="974192"/>
                  <a:ext cx="1317222" cy="2308412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9" name="Webex Logo">
                  <a:extLst>
                    <a:ext uri="{FF2B5EF4-FFF2-40B4-BE49-F238E27FC236}">
                      <a16:creationId xmlns:a16="http://schemas.microsoft.com/office/drawing/2014/main" id="{2E1A6B86-778C-5D37-28EC-16E1D48C851B}"/>
                    </a:ext>
                  </a:extLst>
                </p:cNvPr>
                <p:cNvGrpSpPr/>
                <p:nvPr userDrawn="1"/>
              </p:nvGrpSpPr>
              <p:grpSpPr>
                <a:xfrm>
                  <a:off x="6761774" y="2760482"/>
                  <a:ext cx="180808" cy="177049"/>
                  <a:chOff x="6761774" y="2760482"/>
                  <a:chExt cx="180808" cy="177049"/>
                </a:xfrm>
              </p:grpSpPr>
              <p:sp>
                <p:nvSpPr>
                  <p:cNvPr id="13" name="White Background">
                    <a:extLst>
                      <a:ext uri="{FF2B5EF4-FFF2-40B4-BE49-F238E27FC236}">
                        <a16:creationId xmlns:a16="http://schemas.microsoft.com/office/drawing/2014/main" id="{888C0A0B-9BC6-7B99-400D-697BFBAE5002}"/>
                      </a:ext>
                    </a:extLst>
                  </p:cNvPr>
                  <p:cNvSpPr/>
                  <p:nvPr/>
                </p:nvSpPr>
                <p:spPr>
                  <a:xfrm>
                    <a:off x="6787134" y="2760482"/>
                    <a:ext cx="155448" cy="146304"/>
                  </a:xfrm>
                  <a:prstGeom prst="rect">
                    <a:avLst/>
                  </a:prstGeom>
                  <a:solidFill>
                    <a:schemeClr val="bg2"/>
                  </a:solidFill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457189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5073"/>
                      </a:solidFill>
                      <a:effectLst/>
                      <a:uLnTx/>
                      <a:uFillTx/>
                      <a:latin typeface="CiscoSansTT Light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4" name="WebexLogo_Color.png" descr="WebexLogo_Color.png">
                    <a:extLst>
                      <a:ext uri="{FF2B5EF4-FFF2-40B4-BE49-F238E27FC236}">
                        <a16:creationId xmlns:a16="http://schemas.microsoft.com/office/drawing/2014/main" id="{6D2FD380-D3B5-AD8D-9E7F-17CCC9E60B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 cstate="screen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761774" y="2788306"/>
                    <a:ext cx="149225" cy="149225"/>
                  </a:xfrm>
                  <a:prstGeom prst="rect">
                    <a:avLst/>
                  </a:prstGeom>
                  <a:ln w="12700">
                    <a:miter lim="400000"/>
                  </a:ln>
                </p:spPr>
              </p:pic>
            </p:grpSp>
            <p:pic>
              <p:nvPicPr>
                <p:cNvPr id="11" name="Phone Header">
                  <a:extLst>
                    <a:ext uri="{FF2B5EF4-FFF2-40B4-BE49-F238E27FC236}">
                      <a16:creationId xmlns:a16="http://schemas.microsoft.com/office/drawing/2014/main" id="{7B2C3A33-8320-9504-7FD4-EDE32F9D32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327" t="132" r="504" b="89721"/>
                <a:stretch/>
              </p:blipFill>
              <p:spPr>
                <a:xfrm>
                  <a:off x="6736213" y="903985"/>
                  <a:ext cx="1316768" cy="291547"/>
                </a:xfrm>
                <a:prstGeom prst="round2SameRect">
                  <a:avLst>
                    <a:gd name="adj1" fmla="val 8625"/>
                    <a:gd name="adj2" fmla="val 0"/>
                  </a:avLst>
                </a:prstGeom>
                <a:noFill/>
                <a:ln>
                  <a:noFill/>
                </a:ln>
              </p:spPr>
            </p:pic>
            <p:sp>
              <p:nvSpPr>
                <p:cNvPr id="12" name="Notes">
                  <a:extLst>
                    <a:ext uri="{FF2B5EF4-FFF2-40B4-BE49-F238E27FC236}">
                      <a16:creationId xmlns:a16="http://schemas.microsoft.com/office/drawing/2014/main" id="{A908ABBA-9AE4-6465-9050-07994E88DE97}"/>
                    </a:ext>
                  </a:extLst>
                </p:cNvPr>
                <p:cNvSpPr/>
                <p:nvPr/>
              </p:nvSpPr>
              <p:spPr>
                <a:xfrm>
                  <a:off x="6763084" y="3098829"/>
                  <a:ext cx="1281248" cy="99604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algn="l"/>
                  <a:r>
                    <a:rPr lang="en-US" sz="450" dirty="0">
                      <a:solidFill>
                        <a:schemeClr val="bg2">
                          <a:lumMod val="65000"/>
                        </a:schemeClr>
                      </a:solidFill>
                    </a:rPr>
                    <a:t>Enter your personal notes here</a:t>
                  </a:r>
                </a:p>
              </p:txBody>
            </p:sp>
          </p:grpSp>
        </p:grpSp>
        <p:sp>
          <p:nvSpPr>
            <p:cNvPr id="75" name="Rounded Rectangle 74">
              <a:extLst>
                <a:ext uri="{FF2B5EF4-FFF2-40B4-BE49-F238E27FC236}">
                  <a16:creationId xmlns:a16="http://schemas.microsoft.com/office/drawing/2014/main" id="{9539ADBF-18E8-5FBA-B7DF-FF6D9A26A6A2}"/>
                </a:ext>
              </a:extLst>
            </p:cNvPr>
            <p:cNvSpPr/>
            <p:nvPr/>
          </p:nvSpPr>
          <p:spPr>
            <a:xfrm>
              <a:off x="4780959" y="3151946"/>
              <a:ext cx="1455900" cy="19768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6" name="Slide Number Placeholder 1">
            <a:extLst>
              <a:ext uri="{FF2B5EF4-FFF2-40B4-BE49-F238E27FC236}">
                <a16:creationId xmlns:a16="http://schemas.microsoft.com/office/drawing/2014/main" id="{878A2036-2DA5-73D6-A0CF-4E94AC24AF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70150" y="4880892"/>
            <a:ext cx="359666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600" kern="1200" smtClean="0">
                <a:solidFill>
                  <a:schemeClr val="tx1"/>
                </a:solidFill>
                <a:latin typeface="+mn-lt"/>
                <a:ea typeface="+mn-ea"/>
                <a:cs typeface="CiscoSans Thin"/>
              </a:defRPr>
            </a:lvl1pPr>
          </a:lstStyle>
          <a:p>
            <a:fld id="{96A97DD0-5BE7-4856-A2A9-C42C6688E607}" type="slidenum">
              <a:rPr lang="en-US" smtClean="0">
                <a:solidFill>
                  <a:schemeClr val="bg1"/>
                </a:solidFill>
              </a:rPr>
              <a:pPr/>
              <a:t>2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8" name="Rectangle 4">
            <a:extLst>
              <a:ext uri="{FF2B5EF4-FFF2-40B4-BE49-F238E27FC236}">
                <a16:creationId xmlns:a16="http://schemas.microsoft.com/office/drawing/2014/main" id="{907830E1-9514-9F89-131E-A7DC0311D165}"/>
              </a:ext>
            </a:extLst>
          </p:cNvPr>
          <p:cNvSpPr>
            <a:spLocks noChangeArrowheads="1"/>
          </p:cNvSpPr>
          <p:nvPr/>
        </p:nvSpPr>
        <p:spPr bwMode="black">
          <a:xfrm>
            <a:off x="5849925" y="4946904"/>
            <a:ext cx="2544460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/>
          <a:p>
            <a:pPr marL="0" marR="0" lvl="0" indent="0" algn="r" defTabSz="610744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ＭＳ Ｐゴシック" charset="0"/>
                <a:cs typeface="CiscoSansTT Light" panose="020B0503020201020303" pitchFamily="34" charset="0"/>
              </a:rPr>
              <a:t>© 2024  Cisco and/or its affiliates. All rights reserved.   Cisco Public</a:t>
            </a:r>
          </a:p>
        </p:txBody>
      </p:sp>
      <p:sp>
        <p:nvSpPr>
          <p:cNvPr id="44" name="Footer Placeholder 2">
            <a:extLst>
              <a:ext uri="{FF2B5EF4-FFF2-40B4-BE49-F238E27FC236}">
                <a16:creationId xmlns:a16="http://schemas.microsoft.com/office/drawing/2014/main" id="{68015C99-D81A-A08D-FFD5-CD7E79DD8D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 bwMode="white">
          <a:xfrm>
            <a:off x="4937498" y="4946904"/>
            <a:ext cx="912427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1586" tIns="30792" rIns="61586" bIns="30792" anchor="b">
            <a:spAutoFit/>
          </a:bodyPr>
          <a:lstStyle>
            <a:lvl1pPr algn="l">
              <a:defRPr lang="en-US" sz="600" dirty="0">
                <a:solidFill>
                  <a:schemeClr val="tx1"/>
                </a:solidFill>
                <a:latin typeface="+mn-lt"/>
                <a:cs typeface="CiscoSans Thin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Session ID CISCOU-2039</a:t>
            </a:r>
          </a:p>
        </p:txBody>
      </p:sp>
    </p:spTree>
    <p:extLst>
      <p:ext uri="{BB962C8B-B14F-4D97-AF65-F5344CB8AC3E}">
        <p14:creationId xmlns:p14="http://schemas.microsoft.com/office/powerpoint/2010/main" val="14348908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NetBox</a:t>
            </a:r>
            <a:r>
              <a:rPr lang="en-US" dirty="0"/>
              <a:t> </a:t>
            </a:r>
          </a:p>
          <a:p>
            <a:r>
              <a:rPr lang="en-US" dirty="0"/>
              <a:t>A reference architecture for modern network automation </a:t>
            </a:r>
          </a:p>
          <a:p>
            <a:r>
              <a:rPr lang="en-US" dirty="0"/>
              <a:t>Integrating </a:t>
            </a:r>
            <a:r>
              <a:rPr lang="en-US" dirty="0" err="1"/>
              <a:t>NetBox</a:t>
            </a:r>
            <a:r>
              <a:rPr lang="en-US" dirty="0"/>
              <a:t> with Catalyst Center &amp; Meraki Networks</a:t>
            </a:r>
          </a:p>
          <a:p>
            <a:r>
              <a:rPr lang="en-US" dirty="0"/>
              <a:t>Ansible Collection for </a:t>
            </a:r>
            <a:r>
              <a:rPr lang="en-US" dirty="0" err="1"/>
              <a:t>NetBox</a:t>
            </a:r>
            <a:r>
              <a:rPr lang="en-US" dirty="0"/>
              <a:t> </a:t>
            </a:r>
          </a:p>
          <a:p>
            <a:r>
              <a:rPr lang="en-US" dirty="0"/>
              <a:t>Demo – Putting it all together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E21CDF-653E-8942-8B21-2E11ADE5B7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44A8B3-5A11-E14B-A8F7-DAB0E0C241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Session ID CISCOU-2039</a:t>
            </a:r>
          </a:p>
        </p:txBody>
      </p:sp>
    </p:spTree>
    <p:extLst>
      <p:ext uri="{BB962C8B-B14F-4D97-AF65-F5344CB8AC3E}">
        <p14:creationId xmlns:p14="http://schemas.microsoft.com/office/powerpoint/2010/main" val="23137475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NetBox</a:t>
            </a:r>
            <a:r>
              <a:rPr lang="en-US" dirty="0"/>
              <a:t> Labs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Founded in 2023 in NYC</a:t>
            </a:r>
          </a:p>
          <a:p>
            <a:r>
              <a:rPr lang="en-US" dirty="0"/>
              <a:t>Commercial steward of </a:t>
            </a:r>
            <a:r>
              <a:rPr lang="en-US" dirty="0" err="1"/>
              <a:t>NetBox</a:t>
            </a:r>
            <a:r>
              <a:rPr lang="en-US" dirty="0"/>
              <a:t> OSS</a:t>
            </a:r>
          </a:p>
          <a:p>
            <a:r>
              <a:rPr lang="en-US" dirty="0"/>
              <a:t>World class team built &amp; lead NS1, founded the </a:t>
            </a:r>
            <a:r>
              <a:rPr lang="en-US" dirty="0" err="1"/>
              <a:t>NetBox</a:t>
            </a:r>
            <a:r>
              <a:rPr lang="en-US" dirty="0"/>
              <a:t> project</a:t>
            </a:r>
          </a:p>
          <a:p>
            <a:r>
              <a:rPr lang="en-US" dirty="0"/>
              <a:t>World Class investors &amp; customers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“We make it easier to build and manage complex networks.”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9760F-BFBA-CF41-9C45-D2BDE17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Session ID CISCOU-2039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4B82C-64EA-0346-A6F5-EE88BDE04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5033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Network Automation Requires a Network Source of Truth (</a:t>
            </a:r>
            <a:r>
              <a:rPr lang="en-US" dirty="0" err="1"/>
              <a:t>NSoT</a:t>
            </a:r>
            <a:r>
              <a:rPr lang="en-US" dirty="0"/>
              <a:t>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7463" y="318684"/>
            <a:ext cx="3551237" cy="4080510"/>
          </a:xfrm>
        </p:spPr>
        <p:txBody>
          <a:bodyPr/>
          <a:lstStyle/>
          <a:p>
            <a:r>
              <a:rPr lang="en-US" dirty="0" err="1"/>
              <a:t>NSoT</a:t>
            </a:r>
            <a:r>
              <a:rPr lang="en-US" dirty="0"/>
              <a:t>: representation of the </a:t>
            </a:r>
            <a:r>
              <a:rPr lang="en-US" dirty="0">
                <a:solidFill>
                  <a:schemeClr val="accent1"/>
                </a:solidFill>
              </a:rPr>
              <a:t>intended configuration and state of the devices, connections, and services </a:t>
            </a:r>
            <a:r>
              <a:rPr lang="en-US" dirty="0"/>
              <a:t>of the network</a:t>
            </a:r>
          </a:p>
          <a:p>
            <a:r>
              <a:rPr lang="en-US" dirty="0"/>
              <a:t>Captures </a:t>
            </a:r>
            <a:r>
              <a:rPr lang="en-US" dirty="0">
                <a:solidFill>
                  <a:schemeClr val="accent1"/>
                </a:solidFill>
              </a:rPr>
              <a:t>intended state </a:t>
            </a:r>
            <a:r>
              <a:rPr lang="en-US" dirty="0"/>
              <a:t>- different than operational state</a:t>
            </a:r>
          </a:p>
          <a:p>
            <a:r>
              <a:rPr lang="en-US" dirty="0">
                <a:solidFill>
                  <a:schemeClr val="accent1"/>
                </a:solidFill>
              </a:rPr>
              <a:t>Structured, cohesive, comprehensive data model </a:t>
            </a:r>
            <a:r>
              <a:rPr lang="en-US" dirty="0"/>
              <a:t>for network intent - forces completeness &amp; correctness in design, planning, configuration management, operations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9760F-BFBA-CF41-9C45-D2BDE17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Session ID CISCOU-2039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4B82C-64EA-0346-A6F5-EE88BDE04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714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NetBox</a:t>
            </a:r>
            <a:r>
              <a:rPr lang="en-US" dirty="0"/>
              <a:t> – Your Network Source of Truth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C8B710-66D3-EE4B-A297-909CE343B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Session ID CISCOU-2039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D91A8-9C8D-D04B-869C-905CBE5B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F258FE-D935-8D84-56F2-F5B425C8CACA}"/>
              </a:ext>
            </a:extLst>
          </p:cNvPr>
          <p:cNvSpPr txBox="1"/>
          <p:nvPr/>
        </p:nvSpPr>
        <p:spPr>
          <a:xfrm>
            <a:off x="76201" y="627434"/>
            <a:ext cx="334433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Your system of record for </a:t>
            </a:r>
            <a:r>
              <a:rPr lang="en-US" dirty="0">
                <a:solidFill>
                  <a:schemeClr val="accent1"/>
                </a:solidFill>
              </a:rPr>
              <a:t>network management &amp; automation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Eliminate spreadsheets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Break down </a:t>
            </a:r>
            <a:r>
              <a:rPr lang="en-US" dirty="0">
                <a:solidFill>
                  <a:schemeClr val="accent1"/>
                </a:solidFill>
              </a:rPr>
              <a:t>DCIM</a:t>
            </a:r>
            <a:r>
              <a:rPr lang="en-US" dirty="0"/>
              <a:t> &amp; </a:t>
            </a:r>
            <a:r>
              <a:rPr lang="en-US" dirty="0">
                <a:solidFill>
                  <a:schemeClr val="accent1"/>
                </a:solidFill>
              </a:rPr>
              <a:t>IPAM</a:t>
            </a:r>
            <a:r>
              <a:rPr lang="en-US" dirty="0"/>
              <a:t> data silos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Accelerate network automation (</a:t>
            </a:r>
            <a:r>
              <a:rPr lang="en-US" dirty="0">
                <a:solidFill>
                  <a:schemeClr val="accent1"/>
                </a:solidFill>
              </a:rPr>
              <a:t>REST API, </a:t>
            </a:r>
            <a:r>
              <a:rPr lang="en-US" dirty="0" err="1">
                <a:solidFill>
                  <a:schemeClr val="accent1"/>
                </a:solidFill>
              </a:rPr>
              <a:t>GraphQL</a:t>
            </a:r>
            <a:r>
              <a:rPr lang="en-US" dirty="0">
                <a:solidFill>
                  <a:schemeClr val="accent1"/>
                </a:solidFill>
              </a:rPr>
              <a:t>, Webhooks </a:t>
            </a:r>
            <a:r>
              <a:rPr lang="en-US" dirty="0" err="1">
                <a:solidFill>
                  <a:schemeClr val="accent1"/>
                </a:solidFill>
              </a:rPr>
              <a:t>etc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Everything is in </a:t>
            </a:r>
            <a:r>
              <a:rPr lang="en-US" dirty="0" err="1"/>
              <a:t>NetBox</a:t>
            </a:r>
            <a:r>
              <a:rPr lang="en-US" dirty="0"/>
              <a:t> and </a:t>
            </a:r>
            <a:r>
              <a:rPr lang="en-US" dirty="0">
                <a:solidFill>
                  <a:schemeClr val="accent1"/>
                </a:solidFill>
              </a:rPr>
              <a:t>everything is correlated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3451E84-90DA-B91F-ACF6-AE0D0DD92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4537" y="984250"/>
            <a:ext cx="5605245" cy="317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6278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journey to network automation starts with implementing a </a:t>
            </a:r>
            <a:r>
              <a:rPr lang="en-US" dirty="0" err="1"/>
              <a:t>NSoT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12B27E-C724-D544-AEFF-B840582EE6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Session ID CISCOU-2039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9D14F45-BE1B-1947-B3AE-5FD81C85BA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C539C5-E1FE-092D-DC10-95C543D3E745}"/>
              </a:ext>
            </a:extLst>
          </p:cNvPr>
          <p:cNvSpPr txBox="1"/>
          <p:nvPr/>
        </p:nvSpPr>
        <p:spPr>
          <a:xfrm>
            <a:off x="370110" y="1410295"/>
            <a:ext cx="25980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Converge legacy sources of truth</a:t>
            </a: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Discovery or manual capture of additional network data</a:t>
            </a: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Change operational processes to start with documentation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D4376E-4810-33BE-0F8A-D1D68A083E77}"/>
              </a:ext>
            </a:extLst>
          </p:cNvPr>
          <p:cNvSpPr txBox="1"/>
          <p:nvPr/>
        </p:nvSpPr>
        <p:spPr>
          <a:xfrm>
            <a:off x="358014" y="1029982"/>
            <a:ext cx="245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n-lt"/>
              </a:rPr>
              <a:t>Document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7D13DB-6C2C-B015-C663-E7004BD4D830}"/>
              </a:ext>
            </a:extLst>
          </p:cNvPr>
          <p:cNvSpPr txBox="1"/>
          <p:nvPr/>
        </p:nvSpPr>
        <p:spPr>
          <a:xfrm>
            <a:off x="3370938" y="1410295"/>
            <a:ext cx="25980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Connect network data through cohesive models</a:t>
            </a: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Enforce consistency across models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ED2A2D-8B29-37D6-29B8-1D24A16F8734}"/>
              </a:ext>
            </a:extLst>
          </p:cNvPr>
          <p:cNvSpPr txBox="1"/>
          <p:nvPr/>
        </p:nvSpPr>
        <p:spPr>
          <a:xfrm>
            <a:off x="3358842" y="1029982"/>
            <a:ext cx="245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n-lt"/>
              </a:rPr>
              <a:t>Model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932290-91F3-4648-48D0-8A3BD1C5CB3B}"/>
              </a:ext>
            </a:extLst>
          </p:cNvPr>
          <p:cNvSpPr txBox="1"/>
          <p:nvPr/>
        </p:nvSpPr>
        <p:spPr>
          <a:xfrm>
            <a:off x="6191972" y="1410295"/>
            <a:ext cx="2857867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Implement change management starting with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NSoT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/ intent</a:t>
            </a: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Generate configs from model data</a:t>
            </a: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Drive automations from dynamic inventory</a:t>
            </a: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  <a:p>
            <a:r>
              <a:rPr lang="en-US" dirty="0">
                <a:solidFill>
                  <a:schemeClr val="bg1"/>
                </a:solidFill>
                <a:latin typeface="+mn-lt"/>
              </a:rPr>
              <a:t>Assurance to identify/resolve operational drift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3E14B4-AD9A-27C8-F17A-A653637EEC03}"/>
              </a:ext>
            </a:extLst>
          </p:cNvPr>
          <p:cNvSpPr txBox="1"/>
          <p:nvPr/>
        </p:nvSpPr>
        <p:spPr>
          <a:xfrm>
            <a:off x="6187201" y="1029982"/>
            <a:ext cx="2696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/>
                </a:solidFill>
                <a:latin typeface="+mn-lt"/>
              </a:rPr>
              <a:t>Automate</a:t>
            </a:r>
          </a:p>
        </p:txBody>
      </p:sp>
    </p:spTree>
    <p:extLst>
      <p:ext uri="{BB962C8B-B14F-4D97-AF65-F5344CB8AC3E}">
        <p14:creationId xmlns:p14="http://schemas.microsoft.com/office/powerpoint/2010/main" val="309161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NetBox</a:t>
            </a:r>
            <a:r>
              <a:rPr lang="en-US" dirty="0"/>
              <a:t> is Powered by a Massive Community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097463" y="318684"/>
            <a:ext cx="3551237" cy="4080510"/>
          </a:xfrm>
        </p:spPr>
        <p:txBody>
          <a:bodyPr/>
          <a:lstStyle/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b="1" dirty="0">
                <a:solidFill>
                  <a:schemeClr val="accent1"/>
                </a:solidFill>
              </a:rPr>
              <a:t>5000+ </a:t>
            </a:r>
            <a:r>
              <a:rPr lang="en-GB" dirty="0"/>
              <a:t>Networking pros building, helping, sharing - 24x7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b="1" dirty="0">
                <a:solidFill>
                  <a:schemeClr val="accent1"/>
                </a:solidFill>
              </a:rPr>
              <a:t>10K+ </a:t>
            </a:r>
            <a:r>
              <a:rPr lang="en-GB" dirty="0"/>
              <a:t>Global deployments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b="1" dirty="0">
                <a:solidFill>
                  <a:schemeClr val="accent1"/>
                </a:solidFill>
              </a:rPr>
              <a:t>15k+</a:t>
            </a:r>
            <a:r>
              <a:rPr lang="en-GB" dirty="0"/>
              <a:t> GitHub ⭐ Widely loved by networking teams</a:t>
            </a:r>
          </a:p>
          <a:p>
            <a:pPr marL="0" indent="0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b="1" dirty="0">
                <a:solidFill>
                  <a:schemeClr val="accent1"/>
                </a:solidFill>
              </a:rPr>
              <a:t>11k+ </a:t>
            </a:r>
            <a:r>
              <a:rPr lang="en-GB" dirty="0"/>
              <a:t>Software commits. Feature complete, battle tested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F9760F-BFBA-CF41-9C45-D2BDE1725F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Session ID CISCOU-2039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14B82C-64EA-0346-A6F5-EE88BDE043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8666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C8B710-66D3-EE4B-A297-909CE343BE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Session ID CISCOU-2039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3D91A8-9C8D-D04B-869C-905CBE5BEF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6A97DD0-5BE7-4856-A2A9-C42C6688E607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F0E240B-E3C2-7A45-10F8-7CD06A0459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217070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11"/>
  <p:tag name="MMPROD_UIDATA" val="&lt;database version=&quot;11.0&quot;&gt;&lt;object type=&quot;1&quot; unique_id=&quot;10001&quot;&gt;&lt;object type=&quot;2&quot; unique_id=&quot;10002&quot;&gt;&lt;object type=&quot;3&quot; unique_id=&quot;184153&quot;&gt;&lt;property id=&quot;20148&quot; value=&quot;5&quot;/&gt;&lt;property id=&quot;20300&quot; value=&quot;Slide 6 - &amp;quot;Use this slide for transitions&amp;quot;&quot;/&gt;&lt;property id=&quot;20307&quot; value=&quot;257&quot;/&gt;&lt;/object&gt;&lt;object type=&quot;3&quot; unique_id=&quot;184154&quot;&gt;&lt;property id=&quot;20148&quot; value=&quot;5&quot;/&gt;&lt;property id=&quot;20300&quot; value=&quot;Slide 25 - &amp;quot;Color palette&amp;quot;&quot;/&gt;&lt;property id=&quot;20307&quot; value=&quot;258&quot;/&gt;&lt;/object&gt;&lt;object type=&quot;3&quot; unique_id=&quot;184155&quot;&gt;&lt;property id=&quot;20148&quot; value=&quot;5&quot;/&gt;&lt;property id=&quot;20300&quot; value=&quot;Slide 13 - &amp;quot;Two-column layout&amp;quot;&quot;/&gt;&lt;property id=&quot;20307&quot; value=&quot;259&quot;/&gt;&lt;/object&gt;&lt;object type=&quot;3&quot; unique_id=&quot;184156&quot;&gt;&lt;property id=&quot;20148&quot; value=&quot;5&quot;/&gt;&lt;property id=&quot;20300&quot; value=&quot;Slide 19 - &amp;quot;This is a sample headline&amp;quot;&quot;/&gt;&lt;property id=&quot;20307&quot; value=&quot;260&quot;/&gt;&lt;/object&gt;&lt;object type=&quot;3&quot; unique_id=&quot;184157&quot;&gt;&lt;property id=&quot;20148&quot; value=&quot;5&quot;/&gt;&lt;property id=&quot;20300&quot; value=&quot;Slide 20 - &amp;quot;Slide title&amp;quot;&quot;/&gt;&lt;property id=&quot;20307&quot; value=&quot;261&quot;/&gt;&lt;/object&gt;&lt;object type=&quot;3&quot; unique_id=&quot;184158&quot;&gt;&lt;property id=&quot;20148&quot; value=&quot;5&quot;/&gt;&lt;property id=&quot;20300&quot; value=&quot;Slide 10 - &amp;quot;This is a sample headline&amp;quot;&quot;/&gt;&lt;property id=&quot;20307&quot; value=&quot;262&quot;/&gt;&lt;/object&gt;&lt;object type=&quot;3&quot; unique_id=&quot;184159&quot;&gt;&lt;property id=&quot;20148&quot; value=&quot;5&quot;/&gt;&lt;property id=&quot;20300&quot; value=&quot;Slide 11 - &amp;quot;This is a sample headline&amp;quot;&quot;/&gt;&lt;property id=&quot;20307&quot; value=&quot;263&quot;/&gt;&lt;/object&gt;&lt;object type=&quot;3&quot; unique_id=&quot;184160&quot;&gt;&lt;property id=&quot;20148&quot; value=&quot;5&quot;/&gt;&lt;property id=&quot;20300&quot; value=&quot;Slide 12 - &amp;quot;This is a sample headline&amp;quot;&quot;/&gt;&lt;property id=&quot;20307&quot; value=&quot;264&quot;/&gt;&lt;/object&gt;&lt;object type=&quot;3&quot; unique_id=&quot;184161&quot;&gt;&lt;property id=&quot;20148&quot; value=&quot;5&quot;/&gt;&lt;property id=&quot;20300&quot; value=&quot;Slide 14 - &amp;quot;This is a sample headline&amp;quot;&quot;/&gt;&lt;property id=&quot;20307&quot; value=&quot;265&quot;/&gt;&lt;/object&gt;&lt;object type=&quot;3&quot; unique_id=&quot;184162&quot;&gt;&lt;property id=&quot;20148&quot; value=&quot;5&quot;/&gt;&lt;property id=&quot;20300&quot; value=&quot;Slide 15 - &amp;quot;This is a sample headline&amp;quot;&quot;/&gt;&lt;property id=&quot;20307&quot; value=&quot;266&quot;/&gt;&lt;/object&gt;&lt;object type=&quot;3&quot; unique_id=&quot;184163&quot;&gt;&lt;property id=&quot;20148&quot; value=&quot;5&quot;/&gt;&lt;property id=&quot;20300&quot; value=&quot;Slide 16 - &amp;quot;This is a sample headline&amp;quot;&quot;/&gt;&lt;property id=&quot;20307&quot; value=&quot;267&quot;/&gt;&lt;/object&gt;&lt;object type=&quot;3&quot; unique_id=&quot;184164&quot;&gt;&lt;property id=&quot;20148&quot; value=&quot;5&quot;/&gt;&lt;property id=&quot;20300&quot; value=&quot;Slide 21 - &amp;quot;Use this layout when pairing words with a picture.&amp;quot;&quot;/&gt;&lt;property id=&quot;20307&quot; value=&quot;268&quot;/&gt;&lt;/object&gt;&lt;object type=&quot;3&quot; unique_id=&quot;184165&quot;&gt;&lt;property id=&quot;20148&quot; value=&quot;5&quot;/&gt;&lt;property id=&quot;20300&quot; value=&quot;Slide 22 - &amp;quot;Use this layout when pairing words with a picture.&amp;quot;&quot;/&gt;&lt;property id=&quot;20307&quot; value=&quot;269&quot;/&gt;&lt;/object&gt;&lt;object type=&quot;3&quot; unique_id=&quot;184166&quot;&gt;&lt;property id=&quot;20148&quot; value=&quot;5&quot;/&gt;&lt;property id=&quot;20300&quot; value=&quot;Slide 23&quot;/&gt;&lt;property id=&quot;20307&quot; value=&quot;270&quot;/&gt;&lt;/object&gt;&lt;object type=&quot;3&quot; unique_id=&quot;198815&quot;&gt;&lt;property id=&quot;20148&quot; value=&quot;5&quot;/&gt;&lt;property id=&quot;20300&quot; value=&quot;Slide 24 - &amp;quot;Best practices&amp;quot;&quot;/&gt;&lt;property id=&quot;20307&quot; value=&quot;286&quot;/&gt;&lt;/object&gt;&lt;object type=&quot;3&quot; unique_id=&quot;198816&quot;&gt;&lt;property id=&quot;20148&quot; value=&quot;5&quot;/&gt;&lt;property id=&quot;20300&quot; value=&quot;Slide 26 - &amp;quot;Only use the themes provided&amp;quot;&quot;/&gt;&lt;property id=&quot;20307&quot; value=&quot;287&quot;/&gt;&lt;/object&gt;&lt;object type=&quot;3&quot; unique_id=&quot;198998&quot;&gt;&lt;property id=&quot;20148&quot; value=&quot;5&quot;/&gt;&lt;property id=&quot;20300&quot; value=&quot;Slide 27 - &amp;quot;Seven tips for better presentations&amp;quot;&quot;/&gt;&lt;property id=&quot;20307&quot; value=&quot;288&quot;/&gt;&lt;/object&gt;&lt;object type=&quot;3&quot; unique_id=&quot;199061&quot;&gt;&lt;property id=&quot;20148&quot; value=&quot;5&quot;/&gt;&lt;property id=&quot;20300&quot; value=&quot;Slide 1 - &amp;quot;Please read&amp;quot;&quot;/&gt;&lt;property id=&quot;20307&quot; value=&quot;303&quot;/&gt;&lt;/object&gt;&lt;object type=&quot;3&quot; unique_id=&quot;199062&quot;&gt;&lt;property id=&quot;20148&quot; value=&quot;5&quot;/&gt;&lt;property id=&quot;20300&quot; value=&quot;Slide 2 - &amp;quot;Everyone is responsible  for security&amp;quot;&quot;/&gt;&lt;property id=&quot;20307&quot; value=&quot;443&quot;/&gt;&lt;/object&gt;&lt;object type=&quot;3&quot; unique_id=&quot;199063&quot;&gt;&lt;property id=&quot;20148&quot; value=&quot;5&quot;/&gt;&lt;property id=&quot;20300&quot; value=&quot;Slide 3 - &amp;quot;Please read&amp;quot;&quot;/&gt;&lt;property id=&quot;20307&quot; value=&quot;444&quot;/&gt;&lt;/object&gt;&lt;object type=&quot;3&quot; unique_id=&quot;199064&quot;&gt;&lt;property id=&quot;20148&quot; value=&quot;5&quot;/&gt;&lt;property id=&quot;20300&quot; value=&quot;Slide 4 - &amp;quot;Color themes&amp;quot;&quot;/&gt;&lt;property id=&quot;20307&quot; value=&quot;445&quot;/&gt;&lt;/object&gt;&lt;object type=&quot;3&quot; unique_id=&quot;199065&quot;&gt;&lt;property id=&quot;20148&quot; value=&quot;5&quot;/&gt;&lt;property id=&quot;20300&quot; value=&quot;Slide 5 - &amp;quot;Presentation Title Goes Here&amp;quot;&quot;/&gt;&lt;property id=&quot;20307&quot; value=&quot;256&quot;/&gt;&lt;/object&gt;&lt;object type=&quot;3&quot; unique_id=&quot;199066&quot;&gt;&lt;property id=&quot;20148&quot; value=&quot;5&quot;/&gt;&lt;property id=&quot;20300&quot; value=&quot;Slide 7 - &amp;quot;Use this slide for transitions&amp;quot;&quot;/&gt;&lt;property id=&quot;20307&quot; value=&quot;302&quot;/&gt;&lt;/object&gt;&lt;object type=&quot;3&quot; unique_id=&quot;199067&quot;&gt;&lt;property id=&quot;20148&quot; value=&quot;5&quot;/&gt;&lt;property id=&quot;20300&quot; value=&quot;Slide 8 - &amp;quot;“Design is the silent  ambassador of your brand.”&amp;quot;&quot;/&gt;&lt;property id=&quot;20307&quot; value=&quot;293&quot;/&gt;&lt;/object&gt;&lt;object type=&quot;3&quot; unique_id=&quot;199068&quot;&gt;&lt;property id=&quot;20148&quot; value=&quot;5&quot;/&gt;&lt;property id=&quot;20300&quot; value=&quot;Slide 9 - &amp;quot;“Design is the silent  ambassador of your brand.”&amp;quot;&quot;/&gt;&lt;property id=&quot;20307&quot; value=&quot;301&quot;/&gt;&lt;/object&gt;&lt;object type=&quot;3&quot; unique_id=&quot;199069&quot;&gt;&lt;property id=&quot;20148&quot; value=&quot;5&quot;/&gt;&lt;property id=&quot;20300&quot; value=&quot;Slide 17 - &amp;quot;Bar charts&amp;quot;&quot;/&gt;&lt;property id=&quot;20307&quot; value=&quot;298&quot;/&gt;&lt;/object&gt;&lt;object type=&quot;3&quot; unique_id=&quot;199070&quot;&gt;&lt;property id=&quot;20148&quot; value=&quot;5&quot;/&gt;&lt;property id=&quot;20300&quot; value=&quot;Slide 18 - &amp;quot;Line charts&amp;quot;&quot;/&gt;&lt;property id=&quot;20307&quot; value=&quot;300&quot;/&gt;&lt;/object&gt;&lt;object type=&quot;3&quot; unique_id=&quot;199071&quot;&gt;&lt;property id=&quot;20148&quot; value=&quot;5&quot;/&gt;&lt;property id=&quot;20300&quot; value=&quot;Slide 28&quot;/&gt;&lt;property id=&quot;20307&quot; value=&quot;290&quot;/&gt;&lt;/object&gt;&lt;/object&gt;&lt;object type=&quot;8&quot; unique_id=&quot;1026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Cisco Live 2024">
  <a:themeElements>
    <a:clrScheme name="Custom 62">
      <a:dk1>
        <a:srgbClr val="101820"/>
      </a:dk1>
      <a:lt1>
        <a:srgbClr val="0D274D"/>
      </a:lt1>
      <a:dk2>
        <a:srgbClr val="0051AF"/>
      </a:dk2>
      <a:lt2>
        <a:srgbClr val="FFFFFF"/>
      </a:lt2>
      <a:accent1>
        <a:srgbClr val="00BCEB"/>
      </a:accent1>
      <a:accent2>
        <a:srgbClr val="74BF4B"/>
      </a:accent2>
      <a:accent3>
        <a:srgbClr val="0051AF"/>
      </a:accent3>
      <a:accent4>
        <a:srgbClr val="9E9EA2"/>
      </a:accent4>
      <a:accent5>
        <a:srgbClr val="FBAB18"/>
      </a:accent5>
      <a:accent6>
        <a:srgbClr val="E3241B"/>
      </a:accent6>
      <a:hlink>
        <a:srgbClr val="00BCEB"/>
      </a:hlink>
      <a:folHlink>
        <a:srgbClr val="0051AF"/>
      </a:folHlink>
    </a:clrScheme>
    <a:fontScheme name="Custom 3">
      <a:majorFont>
        <a:latin typeface="CiscoSansTT Light"/>
        <a:ea typeface=""/>
        <a:cs typeface=""/>
      </a:majorFont>
      <a:minorFont>
        <a:latin typeface="CiscoSansT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dirty="0" smtClean="0"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23CS6210-CL2024 PPT Template-032524-FINAL" id="{27D19E0B-5062-DE47-846E-4B62D55C3847}" vid="{94A8AA98-313C-AC46-93C0-186BB02C2FA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Files xmlns="5ad2d37b-16ea-4274-9da9-da32d366390e" xsi:nil="true"/>
    <lcf76f155ced4ddcb4097134ff3c332f xmlns="5ad2d37b-16ea-4274-9da9-da32d366390e">
      <Terms xmlns="http://schemas.microsoft.com/office/infopath/2007/PartnerControls"/>
    </lcf76f155ced4ddcb4097134ff3c332f>
    <TaxCatchAll xmlns="fdc10f26-a213-4e6e-911f-1a4acfd3bda4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57D9DFCFCD6B04180C81A4A640A75E0" ma:contentTypeVersion="18" ma:contentTypeDescription="Create a new document." ma:contentTypeScope="" ma:versionID="cd13243ed802cb7918872ffa6cdcaa2d">
  <xsd:schema xmlns:xsd="http://www.w3.org/2001/XMLSchema" xmlns:xs="http://www.w3.org/2001/XMLSchema" xmlns:p="http://schemas.microsoft.com/office/2006/metadata/properties" xmlns:ns2="5ad2d37b-16ea-4274-9da9-da32d366390e" xmlns:ns3="fdc10f26-a213-4e6e-911f-1a4acfd3bda4" targetNamespace="http://schemas.microsoft.com/office/2006/metadata/properties" ma:root="true" ma:fieldsID="ef15016482004f00ab669011339a3d86" ns2:_="" ns3:_="">
    <xsd:import namespace="5ad2d37b-16ea-4274-9da9-da32d366390e"/>
    <xsd:import namespace="fdc10f26-a213-4e6e-911f-1a4acfd3bda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LengthInSeconds" minOccurs="0"/>
                <xsd:element ref="ns2:File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d2d37b-16ea-4274-9da9-da32d366390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Files" ma:index="20" nillable="true" ma:displayName="Files" ma:format="Dropdown" ma:internalName="Files" ma:percentage="FALSE">
      <xsd:simpleType>
        <xsd:restriction base="dms:Number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710261dd-85c0-4e16-8580-30375acfae1f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c10f26-a213-4e6e-911f-1a4acfd3bda4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9f7aa556-cb25-4254-98ae-dcf89ca4d29b}" ma:internalName="TaxCatchAll" ma:showField="CatchAllData" ma:web="fdc10f26-a213-4e6e-911f-1a4acfd3bda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08AE0A8-63F2-496F-B921-7075EEF62134}">
  <ds:schemaRefs>
    <ds:schemaRef ds:uri="http://schemas.microsoft.com/office/2006/metadata/properties"/>
    <ds:schemaRef ds:uri="http://schemas.microsoft.com/office/infopath/2007/PartnerControls"/>
    <ds:schemaRef ds:uri="5ad2d37b-16ea-4274-9da9-da32d366390e"/>
    <ds:schemaRef ds:uri="fdc10f26-a213-4e6e-911f-1a4acfd3bda4"/>
  </ds:schemaRefs>
</ds:datastoreItem>
</file>

<file path=customXml/itemProps2.xml><?xml version="1.0" encoding="utf-8"?>
<ds:datastoreItem xmlns:ds="http://schemas.openxmlformats.org/officeDocument/2006/customXml" ds:itemID="{327619CE-D6D1-452A-A4DE-05BFA276FE4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ad2d37b-16ea-4274-9da9-da32d366390e"/>
    <ds:schemaRef ds:uri="fdc10f26-a213-4e6e-911f-1a4acfd3bda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DEEAE5-B69E-47A3-AF80-7D3A50F9409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579</Words>
  <Application>Microsoft Macintosh PowerPoint</Application>
  <PresentationFormat>On-screen Show (16:9)</PresentationFormat>
  <Paragraphs>128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ＭＳ Ｐゴシック</vt:lpstr>
      <vt:lpstr>Arial</vt:lpstr>
      <vt:lpstr>CiscoSansTT Light</vt:lpstr>
      <vt:lpstr>Google Sans</vt:lpstr>
      <vt:lpstr>Cisco Live 2024</vt:lpstr>
      <vt:lpstr>Integrating NetBox and Ansible with Catalyst Center and Meraki as part of a modern Network Automation Architecture</vt:lpstr>
      <vt:lpstr>Cisco Webex App </vt:lpstr>
      <vt:lpstr>PowerPoint Presentation</vt:lpstr>
      <vt:lpstr>NetBox Labs</vt:lpstr>
      <vt:lpstr>Network Automation Requires a Network Source of Truth (NSoT)</vt:lpstr>
      <vt:lpstr>NetBox – Your Network Source of Truth</vt:lpstr>
      <vt:lpstr>The journey to network automation starts with implementing a NSoT</vt:lpstr>
      <vt:lpstr>NetBox is Powered by a Massive Community</vt:lpstr>
      <vt:lpstr>PowerPoint Presentation</vt:lpstr>
      <vt:lpstr>Ansible Certified Collection for NetBox</vt:lpstr>
      <vt:lpstr>Automating Cisco Controller Based Networks</vt:lpstr>
      <vt:lpstr>Demo</vt:lpstr>
      <vt:lpstr>Continue  your education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Please read</dc:title>
  <dc:subject/>
  <dc:creator/>
  <cp:keywords/>
  <dc:description/>
  <cp:lastModifiedBy/>
  <cp:revision>2</cp:revision>
  <dcterms:created xsi:type="dcterms:W3CDTF">2018-02-23T21:47:25Z</dcterms:created>
  <dcterms:modified xsi:type="dcterms:W3CDTF">2024-06-04T18:09:27Z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UpdateToken">
    <vt:lpwstr>1</vt:lpwstr>
  </property>
  <property fmtid="{D5CDD505-2E9C-101B-9397-08002B2CF9AE}" pid="3" name="Jive_LatestUserAccountName">
    <vt:lpwstr>shhatch</vt:lpwstr>
  </property>
  <property fmtid="{D5CDD505-2E9C-101B-9397-08002B2CF9AE}" pid="4" name="Offisync_ProviderInitializationData">
    <vt:lpwstr>https://cisco.jiveon.com</vt:lpwstr>
  </property>
  <property fmtid="{D5CDD505-2E9C-101B-9397-08002B2CF9AE}" pid="5" name="Offisync_ServerID">
    <vt:lpwstr>07841bbc-cd3c-4a76-827f-75a2226890f4</vt:lpwstr>
  </property>
  <property fmtid="{D5CDD505-2E9C-101B-9397-08002B2CF9AE}" pid="6" name="Jive_VersionGuid">
    <vt:lpwstr>5e9c305a-1681-4648-b92d-e98ec9a6c11a</vt:lpwstr>
  </property>
  <property fmtid="{D5CDD505-2E9C-101B-9397-08002B2CF9AE}" pid="7" name="Offisync_UniqueId">
    <vt:lpwstr>1925511</vt:lpwstr>
  </property>
  <property fmtid="{D5CDD505-2E9C-101B-9397-08002B2CF9AE}" pid="8" name="ContentTypeId">
    <vt:lpwstr>0x010100C57D9DFCFCD6B04180C81A4A640A75E0</vt:lpwstr>
  </property>
</Properties>
</file>